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3" r:id="rId10"/>
    <p:sldId id="266" r:id="rId11"/>
    <p:sldId id="267" r:id="rId12"/>
    <p:sldId id="273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custDataLst>
    <p:tags r:id="rId2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7BFD"/>
    <a:srgbClr val="CCCCFF"/>
    <a:srgbClr val="6666FF"/>
    <a:srgbClr val="66FFFF"/>
    <a:srgbClr val="FF6699"/>
    <a:srgbClr val="99FF33"/>
    <a:srgbClr val="FFFF66"/>
    <a:srgbClr val="3399FF"/>
    <a:srgbClr val="666699"/>
    <a:srgbClr val="0437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4604" autoAdjust="0"/>
  </p:normalViewPr>
  <p:slideViewPr>
    <p:cSldViewPr>
      <p:cViewPr varScale="1">
        <p:scale>
          <a:sx n="111" d="100"/>
          <a:sy n="111" d="100"/>
        </p:scale>
        <p:origin x="-97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9D63AC-A5BB-4B45-8278-75916148AA7F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BDD038-43B4-431A-990D-178C5B0C2AA3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8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обязательная инвариантная часть</a:t>
          </a:r>
          <a:endParaRPr lang="ru-RU" sz="1800" dirty="0"/>
        </a:p>
      </dgm:t>
    </dgm:pt>
    <dgm:pt modelId="{E3EE7459-E5C6-402A-8CE6-E887C203DE74}" type="parTrans" cxnId="{4A56D928-306B-45B8-A6AB-D3C020EC8951}">
      <dgm:prSet/>
      <dgm:spPr/>
      <dgm:t>
        <a:bodyPr/>
        <a:lstStyle/>
        <a:p>
          <a:endParaRPr lang="ru-RU"/>
        </a:p>
      </dgm:t>
    </dgm:pt>
    <dgm:pt modelId="{ED8E1AA4-53FB-4E87-B393-B1F9786527B1}" type="sibTrans" cxnId="{4A56D928-306B-45B8-A6AB-D3C020EC8951}">
      <dgm:prSet/>
      <dgm:spPr/>
      <dgm:t>
        <a:bodyPr/>
        <a:lstStyle/>
        <a:p>
          <a:endParaRPr lang="ru-RU"/>
        </a:p>
      </dgm:t>
    </dgm:pt>
    <dgm:pt modelId="{207AC9D1-2C3E-43D5-AD7D-3CD31B0FFAD2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Обязательная часть соответствует Федеральной программе и составляет не менее 60% от общего объема Программы.</a:t>
          </a:r>
          <a:endParaRPr lang="ru-RU" dirty="0"/>
        </a:p>
      </dgm:t>
    </dgm:pt>
    <dgm:pt modelId="{3D3AC2D6-A45E-4F43-BDB3-C854BC72677F}" type="parTrans" cxnId="{4BC68A6E-E321-4709-A619-6519C0403EB6}">
      <dgm:prSet/>
      <dgm:spPr/>
      <dgm:t>
        <a:bodyPr/>
        <a:lstStyle/>
        <a:p>
          <a:endParaRPr lang="ru-RU"/>
        </a:p>
      </dgm:t>
    </dgm:pt>
    <dgm:pt modelId="{46CC7427-7800-4FAA-9026-E999ED92593C}" type="sibTrans" cxnId="{4BC68A6E-E321-4709-A619-6519C0403EB6}">
      <dgm:prSet/>
      <dgm:spPr/>
      <dgm:t>
        <a:bodyPr/>
        <a:lstStyle/>
        <a:p>
          <a:endParaRPr lang="ru-RU"/>
        </a:p>
      </dgm:t>
    </dgm:pt>
    <dgm:pt modelId="{D873A5D5-3AC2-4B3A-AA05-B8485E7929F5}">
      <dgm:prSet phldrT="[Текст]"/>
      <dgm:spPr>
        <a:solidFill>
          <a:srgbClr val="00B0F0"/>
        </a:solidFill>
      </dgm:spPr>
      <dgm:t>
        <a:bodyPr/>
        <a:lstStyle/>
        <a:p>
          <a:r>
            <a:rPr lang="ru-RU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вариативная часть, формируемая участниками  образовательных отношений</a:t>
          </a:r>
          <a:endParaRPr lang="ru-RU" dirty="0"/>
        </a:p>
      </dgm:t>
    </dgm:pt>
    <dgm:pt modelId="{A8AFD6B0-58AE-4FDA-8760-E64322F1E3FB}" type="parTrans" cxnId="{E8255AB5-1B49-4600-B2E6-00E1AE219505}">
      <dgm:prSet/>
      <dgm:spPr/>
      <dgm:t>
        <a:bodyPr/>
        <a:lstStyle/>
        <a:p>
          <a:endParaRPr lang="ru-RU"/>
        </a:p>
      </dgm:t>
    </dgm:pt>
    <dgm:pt modelId="{9167C028-6A5A-4D81-9A69-C9168BBD210E}" type="sibTrans" cxnId="{E8255AB5-1B49-4600-B2E6-00E1AE219505}">
      <dgm:prSet/>
      <dgm:spPr/>
      <dgm:t>
        <a:bodyPr/>
        <a:lstStyle/>
        <a:p>
          <a:endParaRPr lang="ru-RU"/>
        </a:p>
      </dgm:t>
    </dgm:pt>
    <dgm:pt modelId="{E58981D9-A395-42C1-BFFC-6FE4EA18D27A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составляет не более 40% и ориентирована на специфику национальных, социокультурных и иных условий, в том числе региональных, в которых осуществляется образовательная деятельность; сложившиеся традиции ДОУ.</a:t>
          </a:r>
          <a:endParaRPr lang="ru-RU" dirty="0"/>
        </a:p>
      </dgm:t>
    </dgm:pt>
    <dgm:pt modelId="{2A33D925-5399-4D73-AF89-073D032343C0}" type="parTrans" cxnId="{C0BEA0DC-4892-4814-9B67-6C61CE9B6D20}">
      <dgm:prSet/>
      <dgm:spPr/>
      <dgm:t>
        <a:bodyPr/>
        <a:lstStyle/>
        <a:p>
          <a:endParaRPr lang="ru-RU"/>
        </a:p>
      </dgm:t>
    </dgm:pt>
    <dgm:pt modelId="{76650D9F-EF77-48CE-84A0-797686CC8E84}" type="sibTrans" cxnId="{C0BEA0DC-4892-4814-9B67-6C61CE9B6D20}">
      <dgm:prSet/>
      <dgm:spPr/>
      <dgm:t>
        <a:bodyPr/>
        <a:lstStyle/>
        <a:p>
          <a:endParaRPr lang="ru-RU"/>
        </a:p>
      </dgm:t>
    </dgm:pt>
    <dgm:pt modelId="{9AFC39D5-F869-4A58-9E27-675DD605FF74}" type="pres">
      <dgm:prSet presAssocID="{159D63AC-A5BB-4B45-8278-75916148AA7F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67759D-B1EE-40FD-A599-CCE96FF1FFE4}" type="pres">
      <dgm:prSet presAssocID="{159D63AC-A5BB-4B45-8278-75916148AA7F}" presName="cycle" presStyleCnt="0"/>
      <dgm:spPr/>
    </dgm:pt>
    <dgm:pt modelId="{BFF21D7A-2133-441C-A39B-6086314FD935}" type="pres">
      <dgm:prSet presAssocID="{159D63AC-A5BB-4B45-8278-75916148AA7F}" presName="centerShape" presStyleCnt="0"/>
      <dgm:spPr/>
    </dgm:pt>
    <dgm:pt modelId="{B773916B-302F-4237-9F40-A4CB0F8C9190}" type="pres">
      <dgm:prSet presAssocID="{159D63AC-A5BB-4B45-8278-75916148AA7F}" presName="connSite" presStyleLbl="node1" presStyleIdx="0" presStyleCnt="3"/>
      <dgm:spPr/>
    </dgm:pt>
    <dgm:pt modelId="{DA92A5E7-455B-4076-982A-531CB5E42F6B}" type="pres">
      <dgm:prSet presAssocID="{159D63AC-A5BB-4B45-8278-75916148AA7F}" presName="visible" presStyleLbl="node1" presStyleIdx="0" presStyleCnt="3" custScaleX="106489" custScaleY="107589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B0A9C12-2D65-4860-9DB1-117EEE0020C9}" type="pres">
      <dgm:prSet presAssocID="{E3EE7459-E5C6-402A-8CE6-E887C203DE74}" presName="Name25" presStyleLbl="parChTrans1D1" presStyleIdx="0" presStyleCnt="2"/>
      <dgm:spPr/>
      <dgm:t>
        <a:bodyPr/>
        <a:lstStyle/>
        <a:p>
          <a:endParaRPr lang="ru-RU"/>
        </a:p>
      </dgm:t>
    </dgm:pt>
    <dgm:pt modelId="{40C2A350-453E-4EFC-ACAD-27E8B0433E37}" type="pres">
      <dgm:prSet presAssocID="{D5BDD038-43B4-431A-990D-178C5B0C2AA3}" presName="node" presStyleCnt="0"/>
      <dgm:spPr/>
    </dgm:pt>
    <dgm:pt modelId="{DE6D6F83-2C0E-400A-978A-8F39F03DFC57}" type="pres">
      <dgm:prSet presAssocID="{D5BDD038-43B4-431A-990D-178C5B0C2AA3}" presName="parentNode" presStyleLbl="node1" presStyleIdx="1" presStyleCnt="3" custScaleX="127330" custScaleY="118960" custLinFactNeighborX="-9851" custLinFactNeighborY="45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EF6F7E-2562-4213-8EA9-81A301F6505D}" type="pres">
      <dgm:prSet presAssocID="{D5BDD038-43B4-431A-990D-178C5B0C2AA3}" presName="childNode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DA525A-FAEC-46E9-81DB-B53060B89BDB}" type="pres">
      <dgm:prSet presAssocID="{A8AFD6B0-58AE-4FDA-8760-E64322F1E3FB}" presName="Name25" presStyleLbl="parChTrans1D1" presStyleIdx="1" presStyleCnt="2"/>
      <dgm:spPr/>
      <dgm:t>
        <a:bodyPr/>
        <a:lstStyle/>
        <a:p>
          <a:endParaRPr lang="ru-RU"/>
        </a:p>
      </dgm:t>
    </dgm:pt>
    <dgm:pt modelId="{2AFEDADF-327C-4D68-B1C5-6940CFD8CB75}" type="pres">
      <dgm:prSet presAssocID="{D873A5D5-3AC2-4B3A-AA05-B8485E7929F5}" presName="node" presStyleCnt="0"/>
      <dgm:spPr/>
    </dgm:pt>
    <dgm:pt modelId="{0AC4D580-4F85-4435-B0AE-4F12300C03EE}" type="pres">
      <dgm:prSet presAssocID="{D873A5D5-3AC2-4B3A-AA05-B8485E7929F5}" presName="parentNode" presStyleLbl="node1" presStyleIdx="2" presStyleCnt="3" custScaleX="119146" custScaleY="116854" custLinFactNeighborX="-10856" custLinFactNeighborY="8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B6F2FF-35BF-4CE4-8B24-CDD7938695EA}" type="pres">
      <dgm:prSet presAssocID="{D873A5D5-3AC2-4B3A-AA05-B8485E7929F5}" presName="childNode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56D928-306B-45B8-A6AB-D3C020EC8951}" srcId="{159D63AC-A5BB-4B45-8278-75916148AA7F}" destId="{D5BDD038-43B4-431A-990D-178C5B0C2AA3}" srcOrd="0" destOrd="0" parTransId="{E3EE7459-E5C6-402A-8CE6-E887C203DE74}" sibTransId="{ED8E1AA4-53FB-4E87-B393-B1F9786527B1}"/>
    <dgm:cxn modelId="{1DAC5EFB-E572-49DB-A8CE-3209BFA9D4D9}" type="presOf" srcId="{E58981D9-A395-42C1-BFFC-6FE4EA18D27A}" destId="{E4B6F2FF-35BF-4CE4-8B24-CDD7938695EA}" srcOrd="0" destOrd="0" presId="urn:microsoft.com/office/officeart/2005/8/layout/radial2"/>
    <dgm:cxn modelId="{E8255AB5-1B49-4600-B2E6-00E1AE219505}" srcId="{159D63AC-A5BB-4B45-8278-75916148AA7F}" destId="{D873A5D5-3AC2-4B3A-AA05-B8485E7929F5}" srcOrd="1" destOrd="0" parTransId="{A8AFD6B0-58AE-4FDA-8760-E64322F1E3FB}" sibTransId="{9167C028-6A5A-4D81-9A69-C9168BBD210E}"/>
    <dgm:cxn modelId="{784952A0-5DD5-42A6-87C1-1ECAD2323418}" type="presOf" srcId="{E3EE7459-E5C6-402A-8CE6-E887C203DE74}" destId="{7B0A9C12-2D65-4860-9DB1-117EEE0020C9}" srcOrd="0" destOrd="0" presId="urn:microsoft.com/office/officeart/2005/8/layout/radial2"/>
    <dgm:cxn modelId="{5C93E6C9-FA0D-451D-AF76-29D2E84A0A3E}" type="presOf" srcId="{207AC9D1-2C3E-43D5-AD7D-3CD31B0FFAD2}" destId="{4EEF6F7E-2562-4213-8EA9-81A301F6505D}" srcOrd="0" destOrd="0" presId="urn:microsoft.com/office/officeart/2005/8/layout/radial2"/>
    <dgm:cxn modelId="{D6789632-73EA-41D0-9E0C-FB6D545936AB}" type="presOf" srcId="{159D63AC-A5BB-4B45-8278-75916148AA7F}" destId="{9AFC39D5-F869-4A58-9E27-675DD605FF74}" srcOrd="0" destOrd="0" presId="urn:microsoft.com/office/officeart/2005/8/layout/radial2"/>
    <dgm:cxn modelId="{4BC68A6E-E321-4709-A619-6519C0403EB6}" srcId="{D5BDD038-43B4-431A-990D-178C5B0C2AA3}" destId="{207AC9D1-2C3E-43D5-AD7D-3CD31B0FFAD2}" srcOrd="0" destOrd="0" parTransId="{3D3AC2D6-A45E-4F43-BDB3-C854BC72677F}" sibTransId="{46CC7427-7800-4FAA-9026-E999ED92593C}"/>
    <dgm:cxn modelId="{C0BEA0DC-4892-4814-9B67-6C61CE9B6D20}" srcId="{D873A5D5-3AC2-4B3A-AA05-B8485E7929F5}" destId="{E58981D9-A395-42C1-BFFC-6FE4EA18D27A}" srcOrd="0" destOrd="0" parTransId="{2A33D925-5399-4D73-AF89-073D032343C0}" sibTransId="{76650D9F-EF77-48CE-84A0-797686CC8E84}"/>
    <dgm:cxn modelId="{D72F183C-477D-4500-9AF4-48345225A9C3}" type="presOf" srcId="{D5BDD038-43B4-431A-990D-178C5B0C2AA3}" destId="{DE6D6F83-2C0E-400A-978A-8F39F03DFC57}" srcOrd="0" destOrd="0" presId="urn:microsoft.com/office/officeart/2005/8/layout/radial2"/>
    <dgm:cxn modelId="{191CFDEC-C670-4C3F-A37E-CBE127EF2FFF}" type="presOf" srcId="{D873A5D5-3AC2-4B3A-AA05-B8485E7929F5}" destId="{0AC4D580-4F85-4435-B0AE-4F12300C03EE}" srcOrd="0" destOrd="0" presId="urn:microsoft.com/office/officeart/2005/8/layout/radial2"/>
    <dgm:cxn modelId="{25D165FC-C6C4-408F-A8C7-89207078DC38}" type="presOf" srcId="{A8AFD6B0-58AE-4FDA-8760-E64322F1E3FB}" destId="{BEDA525A-FAEC-46E9-81DB-B53060B89BDB}" srcOrd="0" destOrd="0" presId="urn:microsoft.com/office/officeart/2005/8/layout/radial2"/>
    <dgm:cxn modelId="{167E5D2F-EFC7-42E2-9421-58590EF8431D}" type="presParOf" srcId="{9AFC39D5-F869-4A58-9E27-675DD605FF74}" destId="{A067759D-B1EE-40FD-A599-CCE96FF1FFE4}" srcOrd="0" destOrd="0" presId="urn:microsoft.com/office/officeart/2005/8/layout/radial2"/>
    <dgm:cxn modelId="{CF1573CA-6C07-4F18-A7AD-157CC458FFBD}" type="presParOf" srcId="{A067759D-B1EE-40FD-A599-CCE96FF1FFE4}" destId="{BFF21D7A-2133-441C-A39B-6086314FD935}" srcOrd="0" destOrd="0" presId="urn:microsoft.com/office/officeart/2005/8/layout/radial2"/>
    <dgm:cxn modelId="{C03D9544-28B4-4412-83E5-9AC6111135EB}" type="presParOf" srcId="{BFF21D7A-2133-441C-A39B-6086314FD935}" destId="{B773916B-302F-4237-9F40-A4CB0F8C9190}" srcOrd="0" destOrd="0" presId="urn:microsoft.com/office/officeart/2005/8/layout/radial2"/>
    <dgm:cxn modelId="{BAA03B36-B78E-4836-A7AC-9BB0C3D4D197}" type="presParOf" srcId="{BFF21D7A-2133-441C-A39B-6086314FD935}" destId="{DA92A5E7-455B-4076-982A-531CB5E42F6B}" srcOrd="1" destOrd="0" presId="urn:microsoft.com/office/officeart/2005/8/layout/radial2"/>
    <dgm:cxn modelId="{F867DB67-2F42-4F43-ADFC-492AE8BFE534}" type="presParOf" srcId="{A067759D-B1EE-40FD-A599-CCE96FF1FFE4}" destId="{7B0A9C12-2D65-4860-9DB1-117EEE0020C9}" srcOrd="1" destOrd="0" presId="urn:microsoft.com/office/officeart/2005/8/layout/radial2"/>
    <dgm:cxn modelId="{4117898F-65C5-412F-B1EB-3FC3B4E6892F}" type="presParOf" srcId="{A067759D-B1EE-40FD-A599-CCE96FF1FFE4}" destId="{40C2A350-453E-4EFC-ACAD-27E8B0433E37}" srcOrd="2" destOrd="0" presId="urn:microsoft.com/office/officeart/2005/8/layout/radial2"/>
    <dgm:cxn modelId="{922CD6B8-8251-421D-B4ED-F4C14C3D22EC}" type="presParOf" srcId="{40C2A350-453E-4EFC-ACAD-27E8B0433E37}" destId="{DE6D6F83-2C0E-400A-978A-8F39F03DFC57}" srcOrd="0" destOrd="0" presId="urn:microsoft.com/office/officeart/2005/8/layout/radial2"/>
    <dgm:cxn modelId="{968B33FD-9DB0-4920-8E48-EC3D54390E7D}" type="presParOf" srcId="{40C2A350-453E-4EFC-ACAD-27E8B0433E37}" destId="{4EEF6F7E-2562-4213-8EA9-81A301F6505D}" srcOrd="1" destOrd="0" presId="urn:microsoft.com/office/officeart/2005/8/layout/radial2"/>
    <dgm:cxn modelId="{7606D660-F56F-4B8B-AFFE-1C0992111F2C}" type="presParOf" srcId="{A067759D-B1EE-40FD-A599-CCE96FF1FFE4}" destId="{BEDA525A-FAEC-46E9-81DB-B53060B89BDB}" srcOrd="3" destOrd="0" presId="urn:microsoft.com/office/officeart/2005/8/layout/radial2"/>
    <dgm:cxn modelId="{3FD71ADF-0D24-434F-A865-8F06D8D4CA1A}" type="presParOf" srcId="{A067759D-B1EE-40FD-A599-CCE96FF1FFE4}" destId="{2AFEDADF-327C-4D68-B1C5-6940CFD8CB75}" srcOrd="4" destOrd="0" presId="urn:microsoft.com/office/officeart/2005/8/layout/radial2"/>
    <dgm:cxn modelId="{66F3D112-25B9-4FC1-AD55-B69F44A7B159}" type="presParOf" srcId="{2AFEDADF-327C-4D68-B1C5-6940CFD8CB75}" destId="{0AC4D580-4F85-4435-B0AE-4F12300C03EE}" srcOrd="0" destOrd="0" presId="urn:microsoft.com/office/officeart/2005/8/layout/radial2"/>
    <dgm:cxn modelId="{5C5569F2-4D2C-4E33-93B4-4A236B481ED4}" type="presParOf" srcId="{2AFEDADF-327C-4D68-B1C5-6940CFD8CB75}" destId="{E4B6F2FF-35BF-4CE4-8B24-CDD7938695E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58D5AF-ABA7-448D-979B-4415C556512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4070E8D-8079-407F-8856-CFB64442A2CD}">
      <dgm:prSet phldrT="[Текст]"/>
      <dgm:spPr>
        <a:solidFill>
          <a:srgbClr val="92D050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Социально – коммуникативное развитие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98288D-540D-460C-8A0D-7354D57078F9}" type="parTrans" cxnId="{63F67528-1D9C-4DFF-B0FF-E9F6A4655E99}">
      <dgm:prSet/>
      <dgm:spPr/>
      <dgm:t>
        <a:bodyPr/>
        <a:lstStyle/>
        <a:p>
          <a:endParaRPr lang="ru-RU"/>
        </a:p>
      </dgm:t>
    </dgm:pt>
    <dgm:pt modelId="{401CA318-E0BE-44BD-B577-E4843DAC46BB}" type="sibTrans" cxnId="{63F67528-1D9C-4DFF-B0FF-E9F6A4655E99}">
      <dgm:prSet/>
      <dgm:spPr/>
      <dgm:t>
        <a:bodyPr/>
        <a:lstStyle/>
        <a:p>
          <a:endParaRPr lang="ru-RU"/>
        </a:p>
      </dgm:t>
    </dgm:pt>
    <dgm:pt modelId="{0AF0949F-2875-4C2D-9529-1A50B3FF402C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Основы безопасности детей дошкольного возраста». Авторский коллектив: Р. Б. </a:t>
          </a:r>
          <a:r>
            <a:rPr lang="ru-RU" sz="105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Стеркина</a:t>
          </a:r>
          <a:r>
            <a: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О. Л. Князева, Н. Н. Авдеева. Возрастной контингент – от 5 до 7 лет.</a:t>
          </a:r>
          <a:endParaRPr lang="ru-RU" sz="105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2DAFD7-2729-4BBD-856C-85F11A3E4078}" type="parTrans" cxnId="{9E3200DA-7561-4FDB-9C70-19F3452B9F8A}">
      <dgm:prSet/>
      <dgm:spPr/>
      <dgm:t>
        <a:bodyPr/>
        <a:lstStyle/>
        <a:p>
          <a:endParaRPr lang="ru-RU"/>
        </a:p>
      </dgm:t>
    </dgm:pt>
    <dgm:pt modelId="{8DCCF772-A543-4D6A-A22D-DDC6DF93E4E4}" type="sibTrans" cxnId="{9E3200DA-7561-4FDB-9C70-19F3452B9F8A}">
      <dgm:prSet/>
      <dgm:spPr/>
      <dgm:t>
        <a:bodyPr/>
        <a:lstStyle/>
        <a:p>
          <a:endParaRPr lang="ru-RU"/>
        </a:p>
      </dgm:t>
    </dgm:pt>
    <dgm:pt modelId="{4326F793-3B34-4E53-AC82-53F88EA84435}">
      <dgm:prSet phldrT="[Текст]"/>
      <dgm:spPr>
        <a:solidFill>
          <a:srgbClr val="92D050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Познавательное развитие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073C09-BB15-408D-8B51-703FAD33D541}" type="parTrans" cxnId="{51651F7A-CA14-4595-B208-095443C6AD8E}">
      <dgm:prSet/>
      <dgm:spPr/>
      <dgm:t>
        <a:bodyPr/>
        <a:lstStyle/>
        <a:p>
          <a:endParaRPr lang="ru-RU"/>
        </a:p>
      </dgm:t>
    </dgm:pt>
    <dgm:pt modelId="{90050ABD-7AB1-4456-BD66-48419CD48636}" type="sibTrans" cxnId="{51651F7A-CA14-4595-B208-095443C6AD8E}">
      <dgm:prSet/>
      <dgm:spPr/>
      <dgm:t>
        <a:bodyPr/>
        <a:lstStyle/>
        <a:p>
          <a:endParaRPr lang="ru-RU"/>
        </a:p>
      </dgm:t>
    </dgm:pt>
    <dgm:pt modelId="{60CACD38-A6BF-4E3E-BBFD-53293E50E82A}">
      <dgm:prSet phldrT="[Текст]"/>
      <dgm:spPr>
        <a:solidFill>
          <a:srgbClr val="92D050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Речевое развитие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EF6AD1-1B52-4676-98A1-C70B49CB3BA7}" type="parTrans" cxnId="{C723B06C-FD59-48AD-9DFD-689B63CD57E5}">
      <dgm:prSet/>
      <dgm:spPr/>
      <dgm:t>
        <a:bodyPr/>
        <a:lstStyle/>
        <a:p>
          <a:endParaRPr lang="ru-RU"/>
        </a:p>
      </dgm:t>
    </dgm:pt>
    <dgm:pt modelId="{E9E70BBF-5EB0-463A-B795-D6F68287423A}" type="sibTrans" cxnId="{C723B06C-FD59-48AD-9DFD-689B63CD57E5}">
      <dgm:prSet/>
      <dgm:spPr/>
      <dgm:t>
        <a:bodyPr/>
        <a:lstStyle/>
        <a:p>
          <a:endParaRPr lang="ru-RU"/>
        </a:p>
      </dgm:t>
    </dgm:pt>
    <dgm:pt modelId="{8F9798AB-72D2-49EE-AF4F-5BA6B6308358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Программа развития речи детей дошкольного возраста в детском саду. Автор: О.С. Ушакова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C03DD7-F5DF-4FE6-A2C0-F9DFCA18B334}" type="parTrans" cxnId="{A3C0DFF8-E545-4923-8DE6-6E37D0DD4397}">
      <dgm:prSet/>
      <dgm:spPr/>
      <dgm:t>
        <a:bodyPr/>
        <a:lstStyle/>
        <a:p>
          <a:endParaRPr lang="ru-RU"/>
        </a:p>
      </dgm:t>
    </dgm:pt>
    <dgm:pt modelId="{7CFB449B-AF1E-4A15-A02C-A28B0C051E38}" type="sibTrans" cxnId="{A3C0DFF8-E545-4923-8DE6-6E37D0DD4397}">
      <dgm:prSet/>
      <dgm:spPr/>
      <dgm:t>
        <a:bodyPr/>
        <a:lstStyle/>
        <a:p>
          <a:endParaRPr lang="ru-RU"/>
        </a:p>
      </dgm:t>
    </dgm:pt>
    <dgm:pt modelId="{21946E09-E494-4719-A4B6-BE9BDD6D41E9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 звука к букве. Формирование звуковой аналитико-синтетической активности дошкольников как предпосылки обучения грамоте. Автор: Е. В. Колесникова. Возрастной контингент – 2-3 года.	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39799B-2A96-4597-96BC-30B391B455D1}" type="parTrans" cxnId="{2985A04D-FA7A-4515-A48E-B890068386D7}">
      <dgm:prSet/>
      <dgm:spPr/>
      <dgm:t>
        <a:bodyPr/>
        <a:lstStyle/>
        <a:p>
          <a:endParaRPr lang="ru-RU"/>
        </a:p>
      </dgm:t>
    </dgm:pt>
    <dgm:pt modelId="{5080AB26-56DE-4686-A14E-97C7209C63EC}" type="sibTrans" cxnId="{2985A04D-FA7A-4515-A48E-B890068386D7}">
      <dgm:prSet/>
      <dgm:spPr/>
      <dgm:t>
        <a:bodyPr/>
        <a:lstStyle/>
        <a:p>
          <a:endParaRPr lang="ru-RU"/>
        </a:p>
      </dgm:t>
    </dgm:pt>
    <dgm:pt modelId="{F30B52D3-4C91-4071-A176-2305CAAC6009}">
      <dgm:prSet phldrT="[Текст]"/>
      <dgm:spPr>
        <a:solidFill>
          <a:srgbClr val="92D050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Художественно – эстетическое развитие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AD819A-9696-4BF3-9C6C-24D5A8D76ADF}" type="parTrans" cxnId="{9BB161B9-F902-4B5D-BC65-344D30E4BF32}">
      <dgm:prSet/>
      <dgm:spPr/>
      <dgm:t>
        <a:bodyPr/>
        <a:lstStyle/>
        <a:p>
          <a:endParaRPr lang="ru-RU"/>
        </a:p>
      </dgm:t>
    </dgm:pt>
    <dgm:pt modelId="{8150AD69-5AD3-4A41-91A9-3BD0E0CDF4DE}" type="sibTrans" cxnId="{9BB161B9-F902-4B5D-BC65-344D30E4BF32}">
      <dgm:prSet/>
      <dgm:spPr/>
      <dgm:t>
        <a:bodyPr/>
        <a:lstStyle/>
        <a:p>
          <a:endParaRPr lang="ru-RU"/>
        </a:p>
      </dgm:t>
    </dgm:pt>
    <dgm:pt modelId="{0D8F87FE-2ADE-4C0E-AF42-CA1EA7EAAE9D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через движение: формирование двигательных способностей детей 3–7 лет". Авторский коллектив: О.Б.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Соковиков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Л.А. Новикова, Т.В. Левченкова.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07C712-7D38-4724-8B58-190FD6682056}" type="parTrans" cxnId="{CD7CD081-AEF0-43EC-8D4C-CEF0D77E6B7F}">
      <dgm:prSet/>
      <dgm:spPr/>
      <dgm:t>
        <a:bodyPr/>
        <a:lstStyle/>
        <a:p>
          <a:endParaRPr lang="ru-RU"/>
        </a:p>
      </dgm:t>
    </dgm:pt>
    <dgm:pt modelId="{1E7F09E7-35AE-4ADD-9684-AE6C4F895F4B}" type="sibTrans" cxnId="{CD7CD081-AEF0-43EC-8D4C-CEF0D77E6B7F}">
      <dgm:prSet/>
      <dgm:spPr/>
      <dgm:t>
        <a:bodyPr/>
        <a:lstStyle/>
        <a:p>
          <a:endParaRPr lang="ru-RU"/>
        </a:p>
      </dgm:t>
    </dgm:pt>
    <dgm:pt modelId="{4FCA0D56-5F41-4C66-8A39-EB63B15DCCEF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Парциальная программа физического развития детей 3-7 лет «МАЛЫШИ-КРЕПЫШИ». Авторский коллектив: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Бережнова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О.В., Бойко В. В.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239DAB-2700-42A1-A718-3166C2F8CB3A}" type="parTrans" cxnId="{4548903C-FED7-4D22-8977-EB160381B7B1}">
      <dgm:prSet/>
      <dgm:spPr/>
      <dgm:t>
        <a:bodyPr/>
        <a:lstStyle/>
        <a:p>
          <a:endParaRPr lang="ru-RU"/>
        </a:p>
      </dgm:t>
    </dgm:pt>
    <dgm:pt modelId="{C7F3B983-24E7-47D8-9D8C-CF7D2A48F703}" type="sibTrans" cxnId="{4548903C-FED7-4D22-8977-EB160381B7B1}">
      <dgm:prSet/>
      <dgm:spPr/>
      <dgm:t>
        <a:bodyPr/>
        <a:lstStyle/>
        <a:p>
          <a:endParaRPr lang="ru-RU"/>
        </a:p>
      </dgm:t>
    </dgm:pt>
    <dgm:pt modelId="{CB40A223-A539-4883-B406-F371D153C606}">
      <dgm:prSet phldrT="[Текст]"/>
      <dgm:spPr>
        <a:solidFill>
          <a:srgbClr val="92D050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Физическое развитие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FC7CA-62A2-4E8B-A106-B58A8B9ECFC1}" type="parTrans" cxnId="{5D689B7E-CE8B-4C53-B870-E96CA2D15C60}">
      <dgm:prSet/>
      <dgm:spPr/>
      <dgm:t>
        <a:bodyPr/>
        <a:lstStyle/>
        <a:p>
          <a:endParaRPr lang="ru-RU"/>
        </a:p>
      </dgm:t>
    </dgm:pt>
    <dgm:pt modelId="{9E7600AE-991B-454E-9797-175A9F2DE076}" type="sibTrans" cxnId="{5D689B7E-CE8B-4C53-B870-E96CA2D15C60}">
      <dgm:prSet/>
      <dgm:spPr/>
      <dgm:t>
        <a:bodyPr/>
        <a:lstStyle/>
        <a:p>
          <a:endParaRPr lang="ru-RU"/>
        </a:p>
      </dgm:t>
    </dgm:pt>
    <dgm:pt modelId="{49D6D4A2-0205-4DB2-A880-F81D5C6C2814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Приобщение к истокам русской народной культуры» Авторский коллектив: </a:t>
          </a:r>
          <a:r>
            <a:rPr lang="ru-RU" sz="105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О.Л.Князева</a:t>
          </a:r>
          <a:r>
            <a: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М.Д. </a:t>
          </a:r>
          <a:r>
            <a:rPr lang="ru-RU" sz="105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Маханева</a:t>
          </a:r>
          <a:r>
            <a: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Возрастной контингент – от 3 до 7 лет.</a:t>
          </a:r>
          <a:endParaRPr lang="ru-RU" sz="105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6DC7EE-2CF1-499D-905A-CFE0D35AD890}" type="parTrans" cxnId="{22A867D8-D131-4727-A20B-136F508522D1}">
      <dgm:prSet/>
      <dgm:spPr/>
      <dgm:t>
        <a:bodyPr/>
        <a:lstStyle/>
        <a:p>
          <a:endParaRPr lang="ru-RU"/>
        </a:p>
      </dgm:t>
    </dgm:pt>
    <dgm:pt modelId="{9349D64A-E3BA-40F0-AC8B-713C39BC5FC5}" type="sibTrans" cxnId="{22A867D8-D131-4727-A20B-136F508522D1}">
      <dgm:prSet/>
      <dgm:spPr/>
      <dgm:t>
        <a:bodyPr/>
        <a:lstStyle/>
        <a:p>
          <a:endParaRPr lang="ru-RU"/>
        </a:p>
      </dgm:t>
    </dgm:pt>
    <dgm:pt modelId="{7722BFCD-AB62-4DC4-B31E-7A5E55370EEC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Региональный компонент. Особенности формирования образовательной программы дошкольного образования [Текст]: информационно-методические материалы /Под общ. редакцией С.В. Никитиной. – СПб. ЛОИРО, 2016. – 108с.  </a:t>
          </a:r>
          <a:endParaRPr lang="ru-RU" sz="105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8D3DB0-C966-41F4-8C86-0976FF1B0564}" type="parTrans" cxnId="{6581AB54-C63F-4ADF-B9DA-91C321F4B00D}">
      <dgm:prSet/>
      <dgm:spPr/>
      <dgm:t>
        <a:bodyPr/>
        <a:lstStyle/>
        <a:p>
          <a:endParaRPr lang="ru-RU"/>
        </a:p>
      </dgm:t>
    </dgm:pt>
    <dgm:pt modelId="{C4B9D5D7-DC4D-420E-A0CB-4EA70438FFCE}" type="sibTrans" cxnId="{6581AB54-C63F-4ADF-B9DA-91C321F4B00D}">
      <dgm:prSet/>
      <dgm:spPr/>
      <dgm:t>
        <a:bodyPr/>
        <a:lstStyle/>
        <a:p>
          <a:endParaRPr lang="ru-RU"/>
        </a:p>
      </dgm:t>
    </dgm:pt>
    <dgm:pt modelId="{62D9B259-6A93-410D-BE18-D75D5E5208A1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«Юный эколог». Автор: С.Н.Н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иколаева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Возрастной контингент – от 2  до 7 лет.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942D5D-9933-4567-B866-31FE4613F7AA}" type="parTrans" cxnId="{FEAB9456-2C9C-4496-965F-94AB9AF8FC49}">
      <dgm:prSet/>
      <dgm:spPr/>
      <dgm:t>
        <a:bodyPr/>
        <a:lstStyle/>
        <a:p>
          <a:endParaRPr lang="ru-RU"/>
        </a:p>
      </dgm:t>
    </dgm:pt>
    <dgm:pt modelId="{36A407F9-E6FF-472F-944B-BF7075571722}" type="sibTrans" cxnId="{FEAB9456-2C9C-4496-965F-94AB9AF8FC49}">
      <dgm:prSet/>
      <dgm:spPr/>
      <dgm:t>
        <a:bodyPr/>
        <a:lstStyle/>
        <a:p>
          <a:endParaRPr lang="ru-RU"/>
        </a:p>
      </dgm:t>
    </dgm:pt>
    <dgm:pt modelId="{2F1B2B3E-DCD5-4773-ABB5-302F1D933280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Конструирование   и художественный   труд   в   детском   саду». Автор: Л.В.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Куцакова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Возрастной контингент – от 1 до 7 лет.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9BE7C2-672C-46AD-92EF-C1660D11843C}" type="parTrans" cxnId="{B486D502-B708-4B1A-B39E-5B16B6600D94}">
      <dgm:prSet/>
      <dgm:spPr/>
      <dgm:t>
        <a:bodyPr/>
        <a:lstStyle/>
        <a:p>
          <a:endParaRPr lang="ru-RU"/>
        </a:p>
      </dgm:t>
    </dgm:pt>
    <dgm:pt modelId="{922FD838-36B8-45C8-AC74-46864C9E2897}" type="sibTrans" cxnId="{B486D502-B708-4B1A-B39E-5B16B6600D94}">
      <dgm:prSet/>
      <dgm:spPr/>
      <dgm:t>
        <a:bodyPr/>
        <a:lstStyle/>
        <a:p>
          <a:endParaRPr lang="ru-RU"/>
        </a:p>
      </dgm:t>
    </dgm:pt>
    <dgm:pt modelId="{090FE4BB-72D7-41A7-815F-6D96ACF2E7DF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«STEM–образование детей дошкольного и младшего школьного возраста». Авторский коллектив: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Волосовец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Т.В., Маркова В.А., Аверин С.А. Возрастной контингент - 3-7 лет.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8A2032-5A5B-4460-86BC-45327B8DEC7B}" type="parTrans" cxnId="{57D43627-D2B5-48B6-AAF1-F54879539D90}">
      <dgm:prSet/>
      <dgm:spPr/>
      <dgm:t>
        <a:bodyPr/>
        <a:lstStyle/>
        <a:p>
          <a:endParaRPr lang="ru-RU"/>
        </a:p>
      </dgm:t>
    </dgm:pt>
    <dgm:pt modelId="{1D3B3ACE-EBDF-476D-8898-966848FA6E6E}" type="sibTrans" cxnId="{57D43627-D2B5-48B6-AAF1-F54879539D90}">
      <dgm:prSet/>
      <dgm:spPr/>
      <dgm:t>
        <a:bodyPr/>
        <a:lstStyle/>
        <a:p>
          <a:endParaRPr lang="ru-RU"/>
        </a:p>
      </dgm:t>
    </dgm:pt>
    <dgm:pt modelId="{0CE9F1F7-A772-4A00-867F-42066090A33B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Цветные ладошки.  Автор: И.А Лыкова. Возрастной контингент – от 2 до 7 лет.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C66B71-4738-41AE-9607-245714219CD4}" type="parTrans" cxnId="{FCB36A1D-8B44-4821-B70F-B76CBA83F3B6}">
      <dgm:prSet/>
      <dgm:spPr/>
      <dgm:t>
        <a:bodyPr/>
        <a:lstStyle/>
        <a:p>
          <a:endParaRPr lang="ru-RU"/>
        </a:p>
      </dgm:t>
    </dgm:pt>
    <dgm:pt modelId="{871B6CB7-891C-4844-BEC7-6CC8FB21A2F1}" type="sibTrans" cxnId="{FCB36A1D-8B44-4821-B70F-B76CBA83F3B6}">
      <dgm:prSet/>
      <dgm:spPr/>
      <dgm:t>
        <a:bodyPr/>
        <a:lstStyle/>
        <a:p>
          <a:endParaRPr lang="ru-RU"/>
        </a:p>
      </dgm:t>
    </dgm:pt>
    <dgm:pt modelId="{B37934D8-7689-4B86-9425-2B94550F6ECC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Природа и художник. Художественно-экологическая программа по изобразительному искусству для дошкольных учреждений и учебно-воспитательных комплексов. Автор: Т.А.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Копцева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22F886-39CE-4C1D-8531-377F635F13A0}" type="parTrans" cxnId="{CC809344-4387-4D39-8F53-CEDF41970B29}">
      <dgm:prSet/>
      <dgm:spPr/>
      <dgm:t>
        <a:bodyPr/>
        <a:lstStyle/>
        <a:p>
          <a:endParaRPr lang="ru-RU"/>
        </a:p>
      </dgm:t>
    </dgm:pt>
    <dgm:pt modelId="{1A32AC4A-A3D1-449D-88FE-7477470DBF98}" type="sibTrans" cxnId="{CC809344-4387-4D39-8F53-CEDF41970B29}">
      <dgm:prSet/>
      <dgm:spPr/>
      <dgm:t>
        <a:bodyPr/>
        <a:lstStyle/>
        <a:p>
          <a:endParaRPr lang="ru-RU"/>
        </a:p>
      </dgm:t>
    </dgm:pt>
    <dgm:pt modelId="{54A5DB2F-5AC0-4CCE-B201-784045DFD2BA}" type="pres">
      <dgm:prSet presAssocID="{8958D5AF-ABA7-448D-979B-4415C556512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29AE7A-F5F2-484F-9764-A0A6EB2BBB5D}" type="pres">
      <dgm:prSet presAssocID="{44070E8D-8079-407F-8856-CFB64442A2CD}" presName="composite" presStyleCnt="0"/>
      <dgm:spPr/>
    </dgm:pt>
    <dgm:pt modelId="{F0D748E8-9A30-4A9A-AD71-6548D91A3D27}" type="pres">
      <dgm:prSet presAssocID="{44070E8D-8079-407F-8856-CFB64442A2CD}" presName="parTx" presStyleLbl="alignNode1" presStyleIdx="0" presStyleCnt="5" custScaleX="134012" custLinFactNeighborX="4743" custLinFactNeighborY="-2812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E7B7AC-6F28-4F78-A9A2-F11722D4EB79}" type="pres">
      <dgm:prSet presAssocID="{44070E8D-8079-407F-8856-CFB64442A2CD}" presName="desTx" presStyleLbl="alignAccFollowNode1" presStyleIdx="0" presStyleCnt="5" custScaleX="141918" custScaleY="97124" custLinFactNeighborX="4882" custLinFactNeighborY="-7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FA1854-32DC-4A2F-BC87-A7F6E92AB7DA}" type="pres">
      <dgm:prSet presAssocID="{401CA318-E0BE-44BD-B577-E4843DAC46BB}" presName="space" presStyleCnt="0"/>
      <dgm:spPr/>
    </dgm:pt>
    <dgm:pt modelId="{E7994E72-44C3-406D-9162-C6EDF52EA515}" type="pres">
      <dgm:prSet presAssocID="{4326F793-3B34-4E53-AC82-53F88EA84435}" presName="composite" presStyleCnt="0"/>
      <dgm:spPr/>
    </dgm:pt>
    <dgm:pt modelId="{832603D0-B491-4768-978D-27FE1B789BB0}" type="pres">
      <dgm:prSet presAssocID="{4326F793-3B34-4E53-AC82-53F88EA84435}" presName="parTx" presStyleLbl="alignNode1" presStyleIdx="1" presStyleCnt="5" custLinFactNeighborX="5805" custLinFactNeighborY="-61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979118-C6A2-4A2B-ADB3-858A8C66CD5C}" type="pres">
      <dgm:prSet presAssocID="{4326F793-3B34-4E53-AC82-53F88EA84435}" presName="desTx" presStyleLbl="alignAccFollowNode1" presStyleIdx="1" presStyleCnt="5" custLinFactNeighborX="5805" custLinFactNeighborY="14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15F8FC-6173-4E96-A42D-76C9C60C5548}" type="pres">
      <dgm:prSet presAssocID="{90050ABD-7AB1-4456-BD66-48419CD48636}" presName="space" presStyleCnt="0"/>
      <dgm:spPr/>
    </dgm:pt>
    <dgm:pt modelId="{6E40D2A3-D6CB-4A8E-BFC6-1B3741A91148}" type="pres">
      <dgm:prSet presAssocID="{60CACD38-A6BF-4E3E-BBFD-53293E50E82A}" presName="composite" presStyleCnt="0"/>
      <dgm:spPr/>
    </dgm:pt>
    <dgm:pt modelId="{35B46F9B-0525-45C6-A727-0199D4625FD4}" type="pres">
      <dgm:prSet presAssocID="{60CACD38-A6BF-4E3E-BBFD-53293E50E82A}" presName="parTx" presStyleLbl="alignNode1" presStyleIdx="2" presStyleCnt="5" custLinFactNeighborX="4535" custLinFactNeighborY="-61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655AC8-3B0A-4698-9AFD-A4802B6D8D57}" type="pres">
      <dgm:prSet presAssocID="{60CACD38-A6BF-4E3E-BBFD-53293E50E82A}" presName="desTx" presStyleLbl="alignAccFollowNode1" presStyleIdx="2" presStyleCnt="5" custLinFactNeighborX="4535" custLinFactNeighborY="14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77CA5A-DBA9-40F2-95E6-16C4E3187C74}" type="pres">
      <dgm:prSet presAssocID="{E9E70BBF-5EB0-463A-B795-D6F68287423A}" presName="space" presStyleCnt="0"/>
      <dgm:spPr/>
    </dgm:pt>
    <dgm:pt modelId="{82E4768F-215F-4E9E-9840-9E61FDA78644}" type="pres">
      <dgm:prSet presAssocID="{F30B52D3-4C91-4071-A176-2305CAAC6009}" presName="composite" presStyleCnt="0"/>
      <dgm:spPr/>
    </dgm:pt>
    <dgm:pt modelId="{E006F3D6-0FD8-43FA-A59C-FD444FE6C128}" type="pres">
      <dgm:prSet presAssocID="{F30B52D3-4C91-4071-A176-2305CAAC6009}" presName="parTx" presStyleLbl="alignNode1" presStyleIdx="3" presStyleCnt="5" custLinFactNeighborX="-1637" custLinFactNeighborY="-61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02A5B4-386D-4469-AD1A-3856396DB97C}" type="pres">
      <dgm:prSet presAssocID="{F30B52D3-4C91-4071-A176-2305CAAC6009}" presName="desTx" presStyleLbl="alignAccFollowNode1" presStyleIdx="3" presStyleCnt="5" custLinFactNeighborX="-1637" custLinFactNeighborY="14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5A416D-D869-4E13-9F47-4C90D62AF450}" type="pres">
      <dgm:prSet presAssocID="{8150AD69-5AD3-4A41-91A9-3BD0E0CDF4DE}" presName="space" presStyleCnt="0"/>
      <dgm:spPr/>
    </dgm:pt>
    <dgm:pt modelId="{34DDF19F-ACCB-4758-A000-8DDD0DD5C6CA}" type="pres">
      <dgm:prSet presAssocID="{CB40A223-A539-4883-B406-F371D153C606}" presName="composite" presStyleCnt="0"/>
      <dgm:spPr/>
    </dgm:pt>
    <dgm:pt modelId="{F1673958-C75C-4BD0-984B-B50604E9DDDF}" type="pres">
      <dgm:prSet presAssocID="{CB40A223-A539-4883-B406-F371D153C606}" presName="parTx" presStyleLbl="alignNode1" presStyleIdx="4" presStyleCnt="5" custLinFactNeighborX="-7809" custLinFactNeighborY="-61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D7BDA6-6F91-43D0-8505-5F291EA97279}" type="pres">
      <dgm:prSet presAssocID="{CB40A223-A539-4883-B406-F371D153C606}" presName="desTx" presStyleLbl="alignAccFollowNode1" presStyleIdx="4" presStyleCnt="5" custLinFactNeighborX="-7809" custLinFactNeighborY="14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59986A-82D2-4BC5-92BC-32062208B80A}" type="presOf" srcId="{F30B52D3-4C91-4071-A176-2305CAAC6009}" destId="{E006F3D6-0FD8-43FA-A59C-FD444FE6C128}" srcOrd="0" destOrd="0" presId="urn:microsoft.com/office/officeart/2005/8/layout/hList1"/>
    <dgm:cxn modelId="{9BB161B9-F902-4B5D-BC65-344D30E4BF32}" srcId="{8958D5AF-ABA7-448D-979B-4415C556512D}" destId="{F30B52D3-4C91-4071-A176-2305CAAC6009}" srcOrd="3" destOrd="0" parTransId="{BAAD819A-9696-4BF3-9C6C-24D5A8D76ADF}" sibTransId="{8150AD69-5AD3-4A41-91A9-3BD0E0CDF4DE}"/>
    <dgm:cxn modelId="{FEAB9456-2C9C-4496-965F-94AB9AF8FC49}" srcId="{4326F793-3B34-4E53-AC82-53F88EA84435}" destId="{62D9B259-6A93-410D-BE18-D75D5E5208A1}" srcOrd="0" destOrd="0" parTransId="{0A942D5D-9933-4567-B866-31FE4613F7AA}" sibTransId="{36A407F9-E6FF-472F-944B-BF7075571722}"/>
    <dgm:cxn modelId="{1C0C019B-55D6-47C1-A8F6-30FE245A7419}" type="presOf" srcId="{21946E09-E494-4719-A4B6-BE9BDD6D41E9}" destId="{85655AC8-3B0A-4698-9AFD-A4802B6D8D57}" srcOrd="0" destOrd="1" presId="urn:microsoft.com/office/officeart/2005/8/layout/hList1"/>
    <dgm:cxn modelId="{8E4B2AC1-F61C-4F8F-AAE0-F1D4E3760930}" type="presOf" srcId="{4326F793-3B34-4E53-AC82-53F88EA84435}" destId="{832603D0-B491-4768-978D-27FE1B789BB0}" srcOrd="0" destOrd="0" presId="urn:microsoft.com/office/officeart/2005/8/layout/hList1"/>
    <dgm:cxn modelId="{438C5366-18CE-4CDF-809C-0B061D7BC3F7}" type="presOf" srcId="{4FCA0D56-5F41-4C66-8A39-EB63B15DCCEF}" destId="{20D7BDA6-6F91-43D0-8505-5F291EA97279}" srcOrd="0" destOrd="1" presId="urn:microsoft.com/office/officeart/2005/8/layout/hList1"/>
    <dgm:cxn modelId="{23861F2C-EC08-4F30-AA1C-E69721DD9292}" type="presOf" srcId="{8F9798AB-72D2-49EE-AF4F-5BA6B6308358}" destId="{85655AC8-3B0A-4698-9AFD-A4802B6D8D57}" srcOrd="0" destOrd="0" presId="urn:microsoft.com/office/officeart/2005/8/layout/hList1"/>
    <dgm:cxn modelId="{FCB36A1D-8B44-4821-B70F-B76CBA83F3B6}" srcId="{F30B52D3-4C91-4071-A176-2305CAAC6009}" destId="{0CE9F1F7-A772-4A00-867F-42066090A33B}" srcOrd="0" destOrd="0" parTransId="{E6C66B71-4738-41AE-9607-245714219CD4}" sibTransId="{871B6CB7-891C-4844-BEC7-6CC8FB21A2F1}"/>
    <dgm:cxn modelId="{51651F7A-CA14-4595-B208-095443C6AD8E}" srcId="{8958D5AF-ABA7-448D-979B-4415C556512D}" destId="{4326F793-3B34-4E53-AC82-53F88EA84435}" srcOrd="1" destOrd="0" parTransId="{51073C09-BB15-408D-8B51-703FAD33D541}" sibTransId="{90050ABD-7AB1-4456-BD66-48419CD48636}"/>
    <dgm:cxn modelId="{22A867D8-D131-4727-A20B-136F508522D1}" srcId="{44070E8D-8079-407F-8856-CFB64442A2CD}" destId="{49D6D4A2-0205-4DB2-A880-F81D5C6C2814}" srcOrd="1" destOrd="0" parTransId="{C76DC7EE-2CF1-499D-905A-CFE0D35AD890}" sibTransId="{9349D64A-E3BA-40F0-AC8B-713C39BC5FC5}"/>
    <dgm:cxn modelId="{4548903C-FED7-4D22-8977-EB160381B7B1}" srcId="{CB40A223-A539-4883-B406-F371D153C606}" destId="{4FCA0D56-5F41-4C66-8A39-EB63B15DCCEF}" srcOrd="1" destOrd="0" parTransId="{AA239DAB-2700-42A1-A718-3166C2F8CB3A}" sibTransId="{C7F3B983-24E7-47D8-9D8C-CF7D2A48F703}"/>
    <dgm:cxn modelId="{B1090AF1-BE5C-4E61-B5D8-940156A9EFDF}" type="presOf" srcId="{49D6D4A2-0205-4DB2-A880-F81D5C6C2814}" destId="{6EE7B7AC-6F28-4F78-A9A2-F11722D4EB79}" srcOrd="0" destOrd="1" presId="urn:microsoft.com/office/officeart/2005/8/layout/hList1"/>
    <dgm:cxn modelId="{7115B677-F09E-4DF9-A7D8-7F77F7E4EFCA}" type="presOf" srcId="{0AF0949F-2875-4C2D-9529-1A50B3FF402C}" destId="{6EE7B7AC-6F28-4F78-A9A2-F11722D4EB79}" srcOrd="0" destOrd="0" presId="urn:microsoft.com/office/officeart/2005/8/layout/hList1"/>
    <dgm:cxn modelId="{63F67528-1D9C-4DFF-B0FF-E9F6A4655E99}" srcId="{8958D5AF-ABA7-448D-979B-4415C556512D}" destId="{44070E8D-8079-407F-8856-CFB64442A2CD}" srcOrd="0" destOrd="0" parTransId="{A398288D-540D-460C-8A0D-7354D57078F9}" sibTransId="{401CA318-E0BE-44BD-B577-E4843DAC46BB}"/>
    <dgm:cxn modelId="{9E3200DA-7561-4FDB-9C70-19F3452B9F8A}" srcId="{44070E8D-8079-407F-8856-CFB64442A2CD}" destId="{0AF0949F-2875-4C2D-9529-1A50B3FF402C}" srcOrd="0" destOrd="0" parTransId="{EE2DAFD7-2729-4BBD-856C-85F11A3E4078}" sibTransId="{8DCCF772-A543-4D6A-A22D-DDC6DF93E4E4}"/>
    <dgm:cxn modelId="{A3C0DFF8-E545-4923-8DE6-6E37D0DD4397}" srcId="{60CACD38-A6BF-4E3E-BBFD-53293E50E82A}" destId="{8F9798AB-72D2-49EE-AF4F-5BA6B6308358}" srcOrd="0" destOrd="0" parTransId="{BFC03DD7-F5DF-4FE6-A2C0-F9DFCA18B334}" sibTransId="{7CFB449B-AF1E-4A15-A02C-A28B0C051E38}"/>
    <dgm:cxn modelId="{4FA840AD-78CD-4AFD-959D-2D3F30F3F4C9}" type="presOf" srcId="{B37934D8-7689-4B86-9425-2B94550F6ECC}" destId="{D802A5B4-386D-4469-AD1A-3856396DB97C}" srcOrd="0" destOrd="1" presId="urn:microsoft.com/office/officeart/2005/8/layout/hList1"/>
    <dgm:cxn modelId="{0F9A2FE9-A1B1-41E8-A6E4-FE771664A13D}" type="presOf" srcId="{62D9B259-6A93-410D-BE18-D75D5E5208A1}" destId="{36979118-C6A2-4A2B-ADB3-858A8C66CD5C}" srcOrd="0" destOrd="0" presId="urn:microsoft.com/office/officeart/2005/8/layout/hList1"/>
    <dgm:cxn modelId="{C723B06C-FD59-48AD-9DFD-689B63CD57E5}" srcId="{8958D5AF-ABA7-448D-979B-4415C556512D}" destId="{60CACD38-A6BF-4E3E-BBFD-53293E50E82A}" srcOrd="2" destOrd="0" parTransId="{A3EF6AD1-1B52-4676-98A1-C70B49CB3BA7}" sibTransId="{E9E70BBF-5EB0-463A-B795-D6F68287423A}"/>
    <dgm:cxn modelId="{AA53C76C-1E6D-4CBF-B0FE-2E02EFEFB30B}" type="presOf" srcId="{8958D5AF-ABA7-448D-979B-4415C556512D}" destId="{54A5DB2F-5AC0-4CCE-B201-784045DFD2BA}" srcOrd="0" destOrd="0" presId="urn:microsoft.com/office/officeart/2005/8/layout/hList1"/>
    <dgm:cxn modelId="{CEB8A5C0-DF9F-43EA-AABB-E9A321BEA3BD}" type="presOf" srcId="{CB40A223-A539-4883-B406-F371D153C606}" destId="{F1673958-C75C-4BD0-984B-B50604E9DDDF}" srcOrd="0" destOrd="0" presId="urn:microsoft.com/office/officeart/2005/8/layout/hList1"/>
    <dgm:cxn modelId="{3218C071-BB39-46A3-9DF8-9616EA5A47B4}" type="presOf" srcId="{60CACD38-A6BF-4E3E-BBFD-53293E50E82A}" destId="{35B46F9B-0525-45C6-A727-0199D4625FD4}" srcOrd="0" destOrd="0" presId="urn:microsoft.com/office/officeart/2005/8/layout/hList1"/>
    <dgm:cxn modelId="{921C21C8-F26C-4E66-8586-DC4121BE82E8}" type="presOf" srcId="{0D8F87FE-2ADE-4C0E-AF42-CA1EA7EAAE9D}" destId="{20D7BDA6-6F91-43D0-8505-5F291EA97279}" srcOrd="0" destOrd="0" presId="urn:microsoft.com/office/officeart/2005/8/layout/hList1"/>
    <dgm:cxn modelId="{1F6F3958-5B85-4F46-A081-2E5BFE53ED52}" type="presOf" srcId="{2F1B2B3E-DCD5-4773-ABB5-302F1D933280}" destId="{36979118-C6A2-4A2B-ADB3-858A8C66CD5C}" srcOrd="0" destOrd="1" presId="urn:microsoft.com/office/officeart/2005/8/layout/hList1"/>
    <dgm:cxn modelId="{5D689B7E-CE8B-4C53-B870-E96CA2D15C60}" srcId="{8958D5AF-ABA7-448D-979B-4415C556512D}" destId="{CB40A223-A539-4883-B406-F371D153C606}" srcOrd="4" destOrd="0" parTransId="{ECBFC7CA-62A2-4E8B-A106-B58A8B9ECFC1}" sibTransId="{9E7600AE-991B-454E-9797-175A9F2DE076}"/>
    <dgm:cxn modelId="{BE10A176-24B4-4616-B805-55414716D3BE}" type="presOf" srcId="{0CE9F1F7-A772-4A00-867F-42066090A33B}" destId="{D802A5B4-386D-4469-AD1A-3856396DB97C}" srcOrd="0" destOrd="0" presId="urn:microsoft.com/office/officeart/2005/8/layout/hList1"/>
    <dgm:cxn modelId="{AE66F979-C32A-400E-9DA0-A298203A8F03}" type="presOf" srcId="{7722BFCD-AB62-4DC4-B31E-7A5E55370EEC}" destId="{6EE7B7AC-6F28-4F78-A9A2-F11722D4EB79}" srcOrd="0" destOrd="2" presId="urn:microsoft.com/office/officeart/2005/8/layout/hList1"/>
    <dgm:cxn modelId="{B486D502-B708-4B1A-B39E-5B16B6600D94}" srcId="{4326F793-3B34-4E53-AC82-53F88EA84435}" destId="{2F1B2B3E-DCD5-4773-ABB5-302F1D933280}" srcOrd="1" destOrd="0" parTransId="{E29BE7C2-672C-46AD-92EF-C1660D11843C}" sibTransId="{922FD838-36B8-45C8-AC74-46864C9E2897}"/>
    <dgm:cxn modelId="{D1EF27AF-12B3-4F66-95DE-8605C5D33948}" type="presOf" srcId="{44070E8D-8079-407F-8856-CFB64442A2CD}" destId="{F0D748E8-9A30-4A9A-AD71-6548D91A3D27}" srcOrd="0" destOrd="0" presId="urn:microsoft.com/office/officeart/2005/8/layout/hList1"/>
    <dgm:cxn modelId="{6581AB54-C63F-4ADF-B9DA-91C321F4B00D}" srcId="{44070E8D-8079-407F-8856-CFB64442A2CD}" destId="{7722BFCD-AB62-4DC4-B31E-7A5E55370EEC}" srcOrd="2" destOrd="0" parTransId="{658D3DB0-C966-41F4-8C86-0976FF1B0564}" sibTransId="{C4B9D5D7-DC4D-420E-A0CB-4EA70438FFCE}"/>
    <dgm:cxn modelId="{57D43627-D2B5-48B6-AAF1-F54879539D90}" srcId="{4326F793-3B34-4E53-AC82-53F88EA84435}" destId="{090FE4BB-72D7-41A7-815F-6D96ACF2E7DF}" srcOrd="2" destOrd="0" parTransId="{308A2032-5A5B-4460-86BC-45327B8DEC7B}" sibTransId="{1D3B3ACE-EBDF-476D-8898-966848FA6E6E}"/>
    <dgm:cxn modelId="{2985A04D-FA7A-4515-A48E-B890068386D7}" srcId="{60CACD38-A6BF-4E3E-BBFD-53293E50E82A}" destId="{21946E09-E494-4719-A4B6-BE9BDD6D41E9}" srcOrd="1" destOrd="0" parTransId="{4939799B-2A96-4597-96BC-30B391B455D1}" sibTransId="{5080AB26-56DE-4686-A14E-97C7209C63EC}"/>
    <dgm:cxn modelId="{CD7CD081-AEF0-43EC-8D4C-CEF0D77E6B7F}" srcId="{CB40A223-A539-4883-B406-F371D153C606}" destId="{0D8F87FE-2ADE-4C0E-AF42-CA1EA7EAAE9D}" srcOrd="0" destOrd="0" parTransId="{2E07C712-7D38-4724-8B58-190FD6682056}" sibTransId="{1E7F09E7-35AE-4ADD-9684-AE6C4F895F4B}"/>
    <dgm:cxn modelId="{2AFD51DF-CA15-4CBE-BA8E-9B3A1A2944CC}" type="presOf" srcId="{090FE4BB-72D7-41A7-815F-6D96ACF2E7DF}" destId="{36979118-C6A2-4A2B-ADB3-858A8C66CD5C}" srcOrd="0" destOrd="2" presId="urn:microsoft.com/office/officeart/2005/8/layout/hList1"/>
    <dgm:cxn modelId="{CC809344-4387-4D39-8F53-CEDF41970B29}" srcId="{F30B52D3-4C91-4071-A176-2305CAAC6009}" destId="{B37934D8-7689-4B86-9425-2B94550F6ECC}" srcOrd="1" destOrd="0" parTransId="{FF22F886-39CE-4C1D-8531-377F635F13A0}" sibTransId="{1A32AC4A-A3D1-449D-88FE-7477470DBF98}"/>
    <dgm:cxn modelId="{99F0C54E-9E43-4BCD-A9EE-689FC50D65C1}" type="presParOf" srcId="{54A5DB2F-5AC0-4CCE-B201-784045DFD2BA}" destId="{7E29AE7A-F5F2-484F-9764-A0A6EB2BBB5D}" srcOrd="0" destOrd="0" presId="urn:microsoft.com/office/officeart/2005/8/layout/hList1"/>
    <dgm:cxn modelId="{9200E36E-3DB4-4D7A-ADA8-2FCB249A2677}" type="presParOf" srcId="{7E29AE7A-F5F2-484F-9764-A0A6EB2BBB5D}" destId="{F0D748E8-9A30-4A9A-AD71-6548D91A3D27}" srcOrd="0" destOrd="0" presId="urn:microsoft.com/office/officeart/2005/8/layout/hList1"/>
    <dgm:cxn modelId="{D2F77393-02D6-4F19-940B-ECEC14A36F7A}" type="presParOf" srcId="{7E29AE7A-F5F2-484F-9764-A0A6EB2BBB5D}" destId="{6EE7B7AC-6F28-4F78-A9A2-F11722D4EB79}" srcOrd="1" destOrd="0" presId="urn:microsoft.com/office/officeart/2005/8/layout/hList1"/>
    <dgm:cxn modelId="{33E6CC34-C632-4F8D-BEF9-CBD7B97409CC}" type="presParOf" srcId="{54A5DB2F-5AC0-4CCE-B201-784045DFD2BA}" destId="{13FA1854-32DC-4A2F-BC87-A7F6E92AB7DA}" srcOrd="1" destOrd="0" presId="urn:microsoft.com/office/officeart/2005/8/layout/hList1"/>
    <dgm:cxn modelId="{8CCD2EB2-728E-4D89-820F-EFBEE3011004}" type="presParOf" srcId="{54A5DB2F-5AC0-4CCE-B201-784045DFD2BA}" destId="{E7994E72-44C3-406D-9162-C6EDF52EA515}" srcOrd="2" destOrd="0" presId="urn:microsoft.com/office/officeart/2005/8/layout/hList1"/>
    <dgm:cxn modelId="{D3ED5726-09B6-465D-A524-910617E9B2E0}" type="presParOf" srcId="{E7994E72-44C3-406D-9162-C6EDF52EA515}" destId="{832603D0-B491-4768-978D-27FE1B789BB0}" srcOrd="0" destOrd="0" presId="urn:microsoft.com/office/officeart/2005/8/layout/hList1"/>
    <dgm:cxn modelId="{A534EE8D-958D-45CB-AD8C-53318AD47242}" type="presParOf" srcId="{E7994E72-44C3-406D-9162-C6EDF52EA515}" destId="{36979118-C6A2-4A2B-ADB3-858A8C66CD5C}" srcOrd="1" destOrd="0" presId="urn:microsoft.com/office/officeart/2005/8/layout/hList1"/>
    <dgm:cxn modelId="{6EE8ABA2-F5E2-42CD-9044-253A966D7D01}" type="presParOf" srcId="{54A5DB2F-5AC0-4CCE-B201-784045DFD2BA}" destId="{2015F8FC-6173-4E96-A42D-76C9C60C5548}" srcOrd="3" destOrd="0" presId="urn:microsoft.com/office/officeart/2005/8/layout/hList1"/>
    <dgm:cxn modelId="{BFB7DCD8-4B1C-492B-8175-D85D438B9E61}" type="presParOf" srcId="{54A5DB2F-5AC0-4CCE-B201-784045DFD2BA}" destId="{6E40D2A3-D6CB-4A8E-BFC6-1B3741A91148}" srcOrd="4" destOrd="0" presId="urn:microsoft.com/office/officeart/2005/8/layout/hList1"/>
    <dgm:cxn modelId="{34E59C71-8042-4286-9E20-BEB4D753D19C}" type="presParOf" srcId="{6E40D2A3-D6CB-4A8E-BFC6-1B3741A91148}" destId="{35B46F9B-0525-45C6-A727-0199D4625FD4}" srcOrd="0" destOrd="0" presId="urn:microsoft.com/office/officeart/2005/8/layout/hList1"/>
    <dgm:cxn modelId="{48D0E5B4-7D4C-4872-A536-1D63F140BFA0}" type="presParOf" srcId="{6E40D2A3-D6CB-4A8E-BFC6-1B3741A91148}" destId="{85655AC8-3B0A-4698-9AFD-A4802B6D8D57}" srcOrd="1" destOrd="0" presId="urn:microsoft.com/office/officeart/2005/8/layout/hList1"/>
    <dgm:cxn modelId="{8DB268CF-646D-4472-A5E8-FE9A2D129D6E}" type="presParOf" srcId="{54A5DB2F-5AC0-4CCE-B201-784045DFD2BA}" destId="{5077CA5A-DBA9-40F2-95E6-16C4E3187C74}" srcOrd="5" destOrd="0" presId="urn:microsoft.com/office/officeart/2005/8/layout/hList1"/>
    <dgm:cxn modelId="{7F07038D-4C10-4176-ADFF-CBB96ADF4D2A}" type="presParOf" srcId="{54A5DB2F-5AC0-4CCE-B201-784045DFD2BA}" destId="{82E4768F-215F-4E9E-9840-9E61FDA78644}" srcOrd="6" destOrd="0" presId="urn:microsoft.com/office/officeart/2005/8/layout/hList1"/>
    <dgm:cxn modelId="{068B906A-0A86-483B-A95A-F107A7D4AB8E}" type="presParOf" srcId="{82E4768F-215F-4E9E-9840-9E61FDA78644}" destId="{E006F3D6-0FD8-43FA-A59C-FD444FE6C128}" srcOrd="0" destOrd="0" presId="urn:microsoft.com/office/officeart/2005/8/layout/hList1"/>
    <dgm:cxn modelId="{3F3D453A-F058-4C89-A273-BC0EAA31C08B}" type="presParOf" srcId="{82E4768F-215F-4E9E-9840-9E61FDA78644}" destId="{D802A5B4-386D-4469-AD1A-3856396DB97C}" srcOrd="1" destOrd="0" presId="urn:microsoft.com/office/officeart/2005/8/layout/hList1"/>
    <dgm:cxn modelId="{4E69B368-F64A-4C2B-AE09-2AAD4AE14B94}" type="presParOf" srcId="{54A5DB2F-5AC0-4CCE-B201-784045DFD2BA}" destId="{8A5A416D-D869-4E13-9F47-4C90D62AF450}" srcOrd="7" destOrd="0" presId="urn:microsoft.com/office/officeart/2005/8/layout/hList1"/>
    <dgm:cxn modelId="{95636DEA-450B-46F9-90A3-D21023187259}" type="presParOf" srcId="{54A5DB2F-5AC0-4CCE-B201-784045DFD2BA}" destId="{34DDF19F-ACCB-4758-A000-8DDD0DD5C6CA}" srcOrd="8" destOrd="0" presId="urn:microsoft.com/office/officeart/2005/8/layout/hList1"/>
    <dgm:cxn modelId="{59340FDB-1EC3-429D-950F-16EE521056AF}" type="presParOf" srcId="{34DDF19F-ACCB-4758-A000-8DDD0DD5C6CA}" destId="{F1673958-C75C-4BD0-984B-B50604E9DDDF}" srcOrd="0" destOrd="0" presId="urn:microsoft.com/office/officeart/2005/8/layout/hList1"/>
    <dgm:cxn modelId="{EEC0DA62-DF74-43B4-AAC4-B189CFE3FAC4}" type="presParOf" srcId="{34DDF19F-ACCB-4758-A000-8DDD0DD5C6CA}" destId="{20D7BDA6-6F91-43D0-8505-5F291EA9727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33ECA9-97EC-4F87-96C4-0B438AE91BC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B5E8D56-0742-48B0-87D2-F1620F78AAD4}">
      <dgm:prSet phldrT="[Текст]"/>
      <dgm:spPr>
        <a:solidFill>
          <a:srgbClr val="92D050"/>
        </a:solidFill>
      </dgm:spPr>
      <dgm:t>
        <a:bodyPr/>
        <a:lstStyle/>
        <a:p>
          <a:r>
            <a:rPr lang="ru-RU" altLang="ru-RU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Целевой раздел</a:t>
          </a:r>
          <a:endParaRPr lang="ru-RU" dirty="0"/>
        </a:p>
      </dgm:t>
    </dgm:pt>
    <dgm:pt modelId="{D6A5737E-2E36-4238-A994-382A00E71EBE}" type="parTrans" cxnId="{55ADB94E-99BE-493E-B5A6-47C0B89017CA}">
      <dgm:prSet/>
      <dgm:spPr/>
      <dgm:t>
        <a:bodyPr/>
        <a:lstStyle/>
        <a:p>
          <a:endParaRPr lang="ru-RU"/>
        </a:p>
      </dgm:t>
    </dgm:pt>
    <dgm:pt modelId="{5D4867B4-755D-4868-BE73-325D64F70AFE}" type="sibTrans" cxnId="{55ADB94E-99BE-493E-B5A6-47C0B89017CA}">
      <dgm:prSet/>
      <dgm:spPr/>
      <dgm:t>
        <a:bodyPr/>
        <a:lstStyle/>
        <a:p>
          <a:endParaRPr lang="ru-RU"/>
        </a:p>
      </dgm:t>
    </dgm:pt>
    <dgm:pt modelId="{6C532745-B2CC-451D-B4F7-CD9BBAD3CC3D}">
      <dgm:prSet phldrT="[Текст]"/>
      <dgm:spPr/>
      <dgm:t>
        <a:bodyPr/>
        <a:lstStyle/>
        <a:p>
          <a:r>
            <a: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цели, задачи, принципы ФОП</a:t>
          </a:r>
          <a:endParaRPr lang="ru-RU" dirty="0"/>
        </a:p>
      </dgm:t>
    </dgm:pt>
    <dgm:pt modelId="{37F36CD0-D75A-4209-94FB-823301EF53B1}" type="parTrans" cxnId="{30D64C5C-994C-4397-9D1C-9C400C42D8BB}">
      <dgm:prSet/>
      <dgm:spPr/>
      <dgm:t>
        <a:bodyPr/>
        <a:lstStyle/>
        <a:p>
          <a:endParaRPr lang="ru-RU"/>
        </a:p>
      </dgm:t>
    </dgm:pt>
    <dgm:pt modelId="{79FB6D6D-4048-44F9-A3D8-A72353F63F7D}" type="sibTrans" cxnId="{30D64C5C-994C-4397-9D1C-9C400C42D8BB}">
      <dgm:prSet/>
      <dgm:spPr/>
      <dgm:t>
        <a:bodyPr/>
        <a:lstStyle/>
        <a:p>
          <a:endParaRPr lang="ru-RU"/>
        </a:p>
      </dgm:t>
    </dgm:pt>
    <dgm:pt modelId="{D95AE3B7-830D-4D44-92C3-793A20B2171E}">
      <dgm:prSet phldrT="[Текст]"/>
      <dgm:spPr>
        <a:solidFill>
          <a:srgbClr val="92D050"/>
        </a:soli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Содержательный раздел</a:t>
          </a:r>
          <a:endParaRPr lang="ru-RU" dirty="0"/>
        </a:p>
      </dgm:t>
    </dgm:pt>
    <dgm:pt modelId="{0DC53968-2F18-40F7-A462-3411A7101B40}" type="parTrans" cxnId="{BADB01B2-4BB8-42BF-A130-D7939883C174}">
      <dgm:prSet/>
      <dgm:spPr/>
      <dgm:t>
        <a:bodyPr/>
        <a:lstStyle/>
        <a:p>
          <a:endParaRPr lang="ru-RU"/>
        </a:p>
      </dgm:t>
    </dgm:pt>
    <dgm:pt modelId="{A09D032C-76FB-447B-810A-F54B77DA1A25}" type="sibTrans" cxnId="{BADB01B2-4BB8-42BF-A130-D7939883C174}">
      <dgm:prSet/>
      <dgm:spPr/>
      <dgm:t>
        <a:bodyPr/>
        <a:lstStyle/>
        <a:p>
          <a:endParaRPr lang="ru-RU"/>
        </a:p>
      </dgm:t>
    </dgm:pt>
    <dgm:pt modelId="{69066B8E-F2DA-4F23-AF36-53C30FFA9A39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задачи и содержание образовательной деятельности по образовательным областям во всех возрастных группах</a:t>
          </a:r>
          <a:endParaRPr lang="ru-RU" dirty="0"/>
        </a:p>
      </dgm:t>
    </dgm:pt>
    <dgm:pt modelId="{EA4FAB3A-3087-4E65-B611-AFA5E3851AFA}" type="parTrans" cxnId="{54D7683A-2DBC-47C1-BFA4-50D87E54FF3C}">
      <dgm:prSet/>
      <dgm:spPr/>
      <dgm:t>
        <a:bodyPr/>
        <a:lstStyle/>
        <a:p>
          <a:endParaRPr lang="ru-RU"/>
        </a:p>
      </dgm:t>
    </dgm:pt>
    <dgm:pt modelId="{840DD444-E285-47AA-B639-ECADD1F0B4F6}" type="sibTrans" cxnId="{54D7683A-2DBC-47C1-BFA4-50D87E54FF3C}">
      <dgm:prSet/>
      <dgm:spPr/>
      <dgm:t>
        <a:bodyPr/>
        <a:lstStyle/>
        <a:p>
          <a:endParaRPr lang="ru-RU"/>
        </a:p>
      </dgm:t>
    </dgm:pt>
    <dgm:pt modelId="{66FDC0DB-8170-4A10-80BE-5F711C7CFF04}">
      <dgm:prSet phldrT="[Текст]"/>
      <dgm:spPr>
        <a:solidFill>
          <a:srgbClr val="92D050"/>
        </a:soli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Организационный раздел</a:t>
          </a:r>
          <a:endParaRPr lang="ru-RU" dirty="0"/>
        </a:p>
      </dgm:t>
    </dgm:pt>
    <dgm:pt modelId="{FD368EC2-6724-4850-A1F3-2B98DB410DD4}" type="parTrans" cxnId="{7A96D279-BCBF-4901-AE4B-2B73E1C169E7}">
      <dgm:prSet/>
      <dgm:spPr/>
      <dgm:t>
        <a:bodyPr/>
        <a:lstStyle/>
        <a:p>
          <a:endParaRPr lang="ru-RU"/>
        </a:p>
      </dgm:t>
    </dgm:pt>
    <dgm:pt modelId="{0BAA3A1F-69BE-40FC-B599-09E427AB7BBD}" type="sibTrans" cxnId="{7A96D279-BCBF-4901-AE4B-2B73E1C169E7}">
      <dgm:prSet/>
      <dgm:spPr/>
      <dgm:t>
        <a:bodyPr/>
        <a:lstStyle/>
        <a:p>
          <a:endParaRPr lang="ru-RU"/>
        </a:p>
      </dgm:t>
    </dgm:pt>
    <dgm:pt modelId="{FC396C91-AE93-448B-A34A-FC706313FB51}">
      <dgm:prSet phldrT="[Текст]"/>
      <dgm:spPr/>
      <dgm:t>
        <a:bodyPr/>
        <a:lstStyle/>
        <a:p>
          <a:r>
            <a: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психолого-педагогические, кадровые условия, МТО</a:t>
          </a:r>
          <a:endParaRPr lang="ru-RU" dirty="0"/>
        </a:p>
      </dgm:t>
    </dgm:pt>
    <dgm:pt modelId="{E1794BF0-46AF-4FB9-A8E7-85B75AD48D07}" type="parTrans" cxnId="{B3B839E1-8681-4DEA-A29A-6DBCE3DBB7FB}">
      <dgm:prSet/>
      <dgm:spPr/>
      <dgm:t>
        <a:bodyPr/>
        <a:lstStyle/>
        <a:p>
          <a:endParaRPr lang="ru-RU"/>
        </a:p>
      </dgm:t>
    </dgm:pt>
    <dgm:pt modelId="{0D5149F2-88EE-4050-B112-D376F039619D}" type="sibTrans" cxnId="{B3B839E1-8681-4DEA-A29A-6DBCE3DBB7FB}">
      <dgm:prSet/>
      <dgm:spPr/>
      <dgm:t>
        <a:bodyPr/>
        <a:lstStyle/>
        <a:p>
          <a:endParaRPr lang="ru-RU"/>
        </a:p>
      </dgm:t>
    </dgm:pt>
    <dgm:pt modelId="{D10401A5-73AF-41E6-A368-4068609E2B64}">
      <dgm:prSet/>
      <dgm:spPr/>
      <dgm:t>
        <a:bodyPr/>
        <a:lstStyle/>
        <a:p>
          <a:r>
            <a: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планируемые результаты освоения ФОП в разные периоды детства</a:t>
          </a:r>
          <a:endParaRPr lang="ru-RU" alt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69AF9C-DBCF-4EAC-A449-AE2DAE16CCB2}" type="parTrans" cxnId="{E8406A70-DCE4-4EDB-964A-10BE22996ADD}">
      <dgm:prSet/>
      <dgm:spPr/>
      <dgm:t>
        <a:bodyPr/>
        <a:lstStyle/>
        <a:p>
          <a:endParaRPr lang="ru-RU"/>
        </a:p>
      </dgm:t>
    </dgm:pt>
    <dgm:pt modelId="{54550768-BBE9-4447-AA9F-A7E7BFF57642}" type="sibTrans" cxnId="{E8406A70-DCE4-4EDB-964A-10BE22996ADD}">
      <dgm:prSet/>
      <dgm:spPr/>
      <dgm:t>
        <a:bodyPr/>
        <a:lstStyle/>
        <a:p>
          <a:endParaRPr lang="ru-RU"/>
        </a:p>
      </dgm:t>
    </dgm:pt>
    <dgm:pt modelId="{37783143-9519-4382-B45A-A7A28259C02A}">
      <dgm:prSet/>
      <dgm:spPr/>
      <dgm:t>
        <a:bodyPr/>
        <a:lstStyle/>
        <a:p>
          <a:r>
            <a: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подходы к педагогической диагностике достижения планируемых результатов</a:t>
          </a:r>
          <a:endParaRPr lang="ru-RU" alt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D0850A-3297-4D4C-911B-7FF33B75F618}" type="parTrans" cxnId="{FF69A0FC-36FB-418B-BF3F-D59711B6F4A8}">
      <dgm:prSet/>
      <dgm:spPr/>
      <dgm:t>
        <a:bodyPr/>
        <a:lstStyle/>
        <a:p>
          <a:endParaRPr lang="ru-RU"/>
        </a:p>
      </dgm:t>
    </dgm:pt>
    <dgm:pt modelId="{6F258A07-7CAE-4754-8A22-AD3CDB2B2D62}" type="sibTrans" cxnId="{FF69A0FC-36FB-418B-BF3F-D59711B6F4A8}">
      <dgm:prSet/>
      <dgm:spPr/>
      <dgm:t>
        <a:bodyPr/>
        <a:lstStyle/>
        <a:p>
          <a:endParaRPr lang="ru-RU"/>
        </a:p>
      </dgm:t>
    </dgm:pt>
    <dgm:pt modelId="{55EA302A-7B0C-4CF5-95EE-01D3B8ABCC1E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направления и задачи КРР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824937-EBBA-4337-9638-AA981901CBCF}" type="parTrans" cxnId="{22BA6F30-C05D-4B9F-A7D7-9B1DBECE5989}">
      <dgm:prSet/>
      <dgm:spPr/>
      <dgm:t>
        <a:bodyPr/>
        <a:lstStyle/>
        <a:p>
          <a:endParaRPr lang="ru-RU"/>
        </a:p>
      </dgm:t>
    </dgm:pt>
    <dgm:pt modelId="{F0E2BB20-8C81-4E13-88CF-07F669B72032}" type="sibTrans" cxnId="{22BA6F30-C05D-4B9F-A7D7-9B1DBECE5989}">
      <dgm:prSet/>
      <dgm:spPr/>
      <dgm:t>
        <a:bodyPr/>
        <a:lstStyle/>
        <a:p>
          <a:endParaRPr lang="ru-RU"/>
        </a:p>
      </dgm:t>
    </dgm:pt>
    <dgm:pt modelId="{6E95CF2E-40BB-40DC-9F51-DEF21BD83425}">
      <dgm:prSet/>
      <dgm:spPr/>
      <dgm:t>
        <a:bodyPr/>
        <a:lstStyle/>
        <a:p>
          <a:r>
            <a:rPr lang="ru-RU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рабочую программу воспитания</a:t>
          </a:r>
          <a:endParaRPr lang="ru-RU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DE195B-04C2-4983-987A-1D7401ED0BB5}" type="parTrans" cxnId="{F892CA88-1A25-4724-B719-AB596A72B44B}">
      <dgm:prSet/>
      <dgm:spPr/>
      <dgm:t>
        <a:bodyPr/>
        <a:lstStyle/>
        <a:p>
          <a:endParaRPr lang="ru-RU"/>
        </a:p>
      </dgm:t>
    </dgm:pt>
    <dgm:pt modelId="{EEB480D7-FD2F-44A6-AF4F-B1A3CA2205FC}" type="sibTrans" cxnId="{F892CA88-1A25-4724-B719-AB596A72B44B}">
      <dgm:prSet/>
      <dgm:spPr/>
      <dgm:t>
        <a:bodyPr/>
        <a:lstStyle/>
        <a:p>
          <a:endParaRPr lang="ru-RU"/>
        </a:p>
      </dgm:t>
    </dgm:pt>
    <dgm:pt modelId="{052FA61E-7C4E-4CEB-AC18-EB259C413736}">
      <dgm:prSet/>
      <dgm:spPr/>
      <dgm:t>
        <a:bodyPr/>
        <a:lstStyle/>
        <a:p>
          <a:r>
            <a:rPr lang="ru-RU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иные материалы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3D2735-6A22-4B7C-AF6D-C5DFE8D127C7}" type="parTrans" cxnId="{6DE90BCE-2F50-4DD0-BEDE-7F5B92BF07BB}">
      <dgm:prSet/>
      <dgm:spPr/>
      <dgm:t>
        <a:bodyPr/>
        <a:lstStyle/>
        <a:p>
          <a:endParaRPr lang="ru-RU"/>
        </a:p>
      </dgm:t>
    </dgm:pt>
    <dgm:pt modelId="{0A78DDD8-F706-4B99-8EF4-03B7C8C56DD1}" type="sibTrans" cxnId="{6DE90BCE-2F50-4DD0-BEDE-7F5B92BF07BB}">
      <dgm:prSet/>
      <dgm:spPr/>
      <dgm:t>
        <a:bodyPr/>
        <a:lstStyle/>
        <a:p>
          <a:endParaRPr lang="ru-RU"/>
        </a:p>
      </dgm:t>
    </dgm:pt>
    <dgm:pt modelId="{3BEF1E24-E31B-4C52-97DE-2CC18C5D24F4}">
      <dgm:prSet/>
      <dgm:spPr/>
      <dgm:t>
        <a:bodyPr/>
        <a:lstStyle/>
        <a:p>
          <a:r>
            <a: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примерный режим дня</a:t>
          </a:r>
          <a:endParaRPr lang="ru-RU" alt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91FEA2-123B-4BB6-A936-53F76ABF4E76}" type="parTrans" cxnId="{7DA5F2FD-0342-4F8B-859F-C39159E3993F}">
      <dgm:prSet/>
      <dgm:spPr/>
      <dgm:t>
        <a:bodyPr/>
        <a:lstStyle/>
        <a:p>
          <a:endParaRPr lang="ru-RU"/>
        </a:p>
      </dgm:t>
    </dgm:pt>
    <dgm:pt modelId="{39526158-AB5D-48A9-BF19-772F1DF87B88}" type="sibTrans" cxnId="{7DA5F2FD-0342-4F8B-859F-C39159E3993F}">
      <dgm:prSet/>
      <dgm:spPr/>
      <dgm:t>
        <a:bodyPr/>
        <a:lstStyle/>
        <a:p>
          <a:endParaRPr lang="ru-RU"/>
        </a:p>
      </dgm:t>
    </dgm:pt>
    <dgm:pt modelId="{AE5473DB-33B9-4B52-9496-7F9A91B69B74}">
      <dgm:prSet/>
      <dgm:spPr/>
      <dgm:t>
        <a:bodyPr/>
        <a:lstStyle/>
        <a:p>
          <a:r>
            <a: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примерный перечень произведений искусства</a:t>
          </a:r>
          <a:endParaRPr lang="ru-RU" alt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35497E-4338-4710-A69B-28B3B6FEE7B7}" type="parTrans" cxnId="{54279A2B-3FF7-4F8B-83CF-8103E86AA809}">
      <dgm:prSet/>
      <dgm:spPr/>
      <dgm:t>
        <a:bodyPr/>
        <a:lstStyle/>
        <a:p>
          <a:endParaRPr lang="ru-RU"/>
        </a:p>
      </dgm:t>
    </dgm:pt>
    <dgm:pt modelId="{DD5725E4-5CAA-4221-BA47-C26458119F3A}" type="sibTrans" cxnId="{54279A2B-3FF7-4F8B-83CF-8103E86AA809}">
      <dgm:prSet/>
      <dgm:spPr/>
      <dgm:t>
        <a:bodyPr/>
        <a:lstStyle/>
        <a:p>
          <a:endParaRPr lang="ru-RU"/>
        </a:p>
      </dgm:t>
    </dgm:pt>
    <dgm:pt modelId="{88013DA4-5018-4FFA-82BC-82797094891F}">
      <dgm:prSet/>
      <dgm:spPr/>
      <dgm:t>
        <a:bodyPr/>
        <a:lstStyle/>
        <a:p>
          <a:r>
            <a: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примерный календарный план воспитательной работы</a:t>
          </a:r>
          <a:endParaRPr lang="ru-RU" alt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F32BF7-E318-42C3-9408-5BBEE0EA0CE6}" type="parTrans" cxnId="{921F4A2E-4CBA-4788-BED6-8CADE5D8DD37}">
      <dgm:prSet/>
      <dgm:spPr/>
      <dgm:t>
        <a:bodyPr/>
        <a:lstStyle/>
        <a:p>
          <a:endParaRPr lang="ru-RU"/>
        </a:p>
      </dgm:t>
    </dgm:pt>
    <dgm:pt modelId="{90B5003D-2A75-4786-BFAC-90E700175711}" type="sibTrans" cxnId="{921F4A2E-4CBA-4788-BED6-8CADE5D8DD37}">
      <dgm:prSet/>
      <dgm:spPr/>
      <dgm:t>
        <a:bodyPr/>
        <a:lstStyle/>
        <a:p>
          <a:endParaRPr lang="ru-RU"/>
        </a:p>
      </dgm:t>
    </dgm:pt>
    <dgm:pt modelId="{6E5F6523-AEB5-40AA-8EB1-EC1BDA2C81E8}" type="pres">
      <dgm:prSet presAssocID="{C933ECA9-97EC-4F87-96C4-0B438AE91BC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A2C758-415A-48A7-BED9-5C0CD0EA524A}" type="pres">
      <dgm:prSet presAssocID="{CB5E8D56-0742-48B0-87D2-F1620F78AAD4}" presName="composite" presStyleCnt="0"/>
      <dgm:spPr/>
    </dgm:pt>
    <dgm:pt modelId="{A7F5B938-96B6-41E5-A68C-E10C5AEEF388}" type="pres">
      <dgm:prSet presAssocID="{CB5E8D56-0742-48B0-87D2-F1620F78AAD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968D3F-B750-4D3B-A15B-618F2D2836E7}" type="pres">
      <dgm:prSet presAssocID="{CB5E8D56-0742-48B0-87D2-F1620F78AAD4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4D4003-5D8E-4385-9D29-941428614D4C}" type="pres">
      <dgm:prSet presAssocID="{5D4867B4-755D-4868-BE73-325D64F70AFE}" presName="space" presStyleCnt="0"/>
      <dgm:spPr/>
    </dgm:pt>
    <dgm:pt modelId="{2BCBE00B-DEBA-4BB1-B095-3A76344F8B4E}" type="pres">
      <dgm:prSet presAssocID="{D95AE3B7-830D-4D44-92C3-793A20B2171E}" presName="composite" presStyleCnt="0"/>
      <dgm:spPr/>
    </dgm:pt>
    <dgm:pt modelId="{8791D43A-1820-4A8F-964A-12C06EE27330}" type="pres">
      <dgm:prSet presAssocID="{D95AE3B7-830D-4D44-92C3-793A20B2171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9B5523-095C-4612-8E8B-7BED5F00716F}" type="pres">
      <dgm:prSet presAssocID="{D95AE3B7-830D-4D44-92C3-793A20B2171E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6B19AE-C65A-47CA-B099-43CD84456EE7}" type="pres">
      <dgm:prSet presAssocID="{A09D032C-76FB-447B-810A-F54B77DA1A25}" presName="space" presStyleCnt="0"/>
      <dgm:spPr/>
    </dgm:pt>
    <dgm:pt modelId="{6E482325-F405-43AC-BFF9-1168596D2AE7}" type="pres">
      <dgm:prSet presAssocID="{66FDC0DB-8170-4A10-80BE-5F711C7CFF04}" presName="composite" presStyleCnt="0"/>
      <dgm:spPr/>
    </dgm:pt>
    <dgm:pt modelId="{36E445C1-6E18-41F1-BF16-3DF02107BFA7}" type="pres">
      <dgm:prSet presAssocID="{66FDC0DB-8170-4A10-80BE-5F711C7CFF0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3FEF50-B88B-4EAF-BD03-4730B985108C}" type="pres">
      <dgm:prSet presAssocID="{66FDC0DB-8170-4A10-80BE-5F711C7CFF04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36A116-8365-4254-8E3D-ABE68F2F11E1}" type="presOf" srcId="{052FA61E-7C4E-4CEB-AC18-EB259C413736}" destId="{869B5523-095C-4612-8E8B-7BED5F00716F}" srcOrd="0" destOrd="3" presId="urn:microsoft.com/office/officeart/2005/8/layout/hList1"/>
    <dgm:cxn modelId="{F892CA88-1A25-4724-B719-AB596A72B44B}" srcId="{D95AE3B7-830D-4D44-92C3-793A20B2171E}" destId="{6E95CF2E-40BB-40DC-9F51-DEF21BD83425}" srcOrd="2" destOrd="0" parTransId="{0ADE195B-04C2-4983-987A-1D7401ED0BB5}" sibTransId="{EEB480D7-FD2F-44A6-AF4F-B1A3CA2205FC}"/>
    <dgm:cxn modelId="{22795A96-A97D-4D4E-BE52-5FA810709B6A}" type="presOf" srcId="{AE5473DB-33B9-4B52-9496-7F9A91B69B74}" destId="{713FEF50-B88B-4EAF-BD03-4730B985108C}" srcOrd="0" destOrd="2" presId="urn:microsoft.com/office/officeart/2005/8/layout/hList1"/>
    <dgm:cxn modelId="{896435D4-35C2-4415-AE15-FB66787A0AEA}" type="presOf" srcId="{CB5E8D56-0742-48B0-87D2-F1620F78AAD4}" destId="{A7F5B938-96B6-41E5-A68C-E10C5AEEF388}" srcOrd="0" destOrd="0" presId="urn:microsoft.com/office/officeart/2005/8/layout/hList1"/>
    <dgm:cxn modelId="{9BDD65E3-E357-467F-98A3-CD4D7ADA8557}" type="presOf" srcId="{3BEF1E24-E31B-4C52-97DE-2CC18C5D24F4}" destId="{713FEF50-B88B-4EAF-BD03-4730B985108C}" srcOrd="0" destOrd="1" presId="urn:microsoft.com/office/officeart/2005/8/layout/hList1"/>
    <dgm:cxn modelId="{7A96D279-BCBF-4901-AE4B-2B73E1C169E7}" srcId="{C933ECA9-97EC-4F87-96C4-0B438AE91BCD}" destId="{66FDC0DB-8170-4A10-80BE-5F711C7CFF04}" srcOrd="2" destOrd="0" parTransId="{FD368EC2-6724-4850-A1F3-2B98DB410DD4}" sibTransId="{0BAA3A1F-69BE-40FC-B599-09E427AB7BBD}"/>
    <dgm:cxn modelId="{5E5B4645-E64C-4FA1-873F-31B7D1C8C00C}" type="presOf" srcId="{66FDC0DB-8170-4A10-80BE-5F711C7CFF04}" destId="{36E445C1-6E18-41F1-BF16-3DF02107BFA7}" srcOrd="0" destOrd="0" presId="urn:microsoft.com/office/officeart/2005/8/layout/hList1"/>
    <dgm:cxn modelId="{921F4A2E-4CBA-4788-BED6-8CADE5D8DD37}" srcId="{66FDC0DB-8170-4A10-80BE-5F711C7CFF04}" destId="{88013DA4-5018-4FFA-82BC-82797094891F}" srcOrd="3" destOrd="0" parTransId="{EAF32BF7-E318-42C3-9408-5BBEE0EA0CE6}" sibTransId="{90B5003D-2A75-4786-BFAC-90E700175711}"/>
    <dgm:cxn modelId="{3C437E06-0763-4CF6-89E0-A9623448A3F4}" type="presOf" srcId="{88013DA4-5018-4FFA-82BC-82797094891F}" destId="{713FEF50-B88B-4EAF-BD03-4730B985108C}" srcOrd="0" destOrd="3" presId="urn:microsoft.com/office/officeart/2005/8/layout/hList1"/>
    <dgm:cxn modelId="{B756F901-939B-40B1-9EAB-8C95459C8B15}" type="presOf" srcId="{D95AE3B7-830D-4D44-92C3-793A20B2171E}" destId="{8791D43A-1820-4A8F-964A-12C06EE27330}" srcOrd="0" destOrd="0" presId="urn:microsoft.com/office/officeart/2005/8/layout/hList1"/>
    <dgm:cxn modelId="{B3B839E1-8681-4DEA-A29A-6DBCE3DBB7FB}" srcId="{66FDC0DB-8170-4A10-80BE-5F711C7CFF04}" destId="{FC396C91-AE93-448B-A34A-FC706313FB51}" srcOrd="0" destOrd="0" parTransId="{E1794BF0-46AF-4FB9-A8E7-85B75AD48D07}" sibTransId="{0D5149F2-88EE-4050-B112-D376F039619D}"/>
    <dgm:cxn modelId="{7B0AE732-D119-4DF0-BFD6-7DC569AB1A40}" type="presOf" srcId="{6C532745-B2CC-451D-B4F7-CD9BBAD3CC3D}" destId="{4C968D3F-B750-4D3B-A15B-618F2D2836E7}" srcOrd="0" destOrd="0" presId="urn:microsoft.com/office/officeart/2005/8/layout/hList1"/>
    <dgm:cxn modelId="{E8406A70-DCE4-4EDB-964A-10BE22996ADD}" srcId="{CB5E8D56-0742-48B0-87D2-F1620F78AAD4}" destId="{D10401A5-73AF-41E6-A368-4068609E2B64}" srcOrd="1" destOrd="0" parTransId="{5E69AF9C-DBCF-4EAC-A449-AE2DAE16CCB2}" sibTransId="{54550768-BBE9-4447-AA9F-A7E7BFF57642}"/>
    <dgm:cxn modelId="{5A1ED15D-58FC-4B5F-9205-17ED8BC590D5}" type="presOf" srcId="{6E95CF2E-40BB-40DC-9F51-DEF21BD83425}" destId="{869B5523-095C-4612-8E8B-7BED5F00716F}" srcOrd="0" destOrd="2" presId="urn:microsoft.com/office/officeart/2005/8/layout/hList1"/>
    <dgm:cxn modelId="{55ADB94E-99BE-493E-B5A6-47C0B89017CA}" srcId="{C933ECA9-97EC-4F87-96C4-0B438AE91BCD}" destId="{CB5E8D56-0742-48B0-87D2-F1620F78AAD4}" srcOrd="0" destOrd="0" parTransId="{D6A5737E-2E36-4238-A994-382A00E71EBE}" sibTransId="{5D4867B4-755D-4868-BE73-325D64F70AFE}"/>
    <dgm:cxn modelId="{D73319AA-3B4E-451F-AC44-5AA3B67690D2}" type="presOf" srcId="{55EA302A-7B0C-4CF5-95EE-01D3B8ABCC1E}" destId="{869B5523-095C-4612-8E8B-7BED5F00716F}" srcOrd="0" destOrd="1" presId="urn:microsoft.com/office/officeart/2005/8/layout/hList1"/>
    <dgm:cxn modelId="{840E9A29-B98D-4432-83B0-DEC319383E42}" type="presOf" srcId="{37783143-9519-4382-B45A-A7A28259C02A}" destId="{4C968D3F-B750-4D3B-A15B-618F2D2836E7}" srcOrd="0" destOrd="2" presId="urn:microsoft.com/office/officeart/2005/8/layout/hList1"/>
    <dgm:cxn modelId="{30D64C5C-994C-4397-9D1C-9C400C42D8BB}" srcId="{CB5E8D56-0742-48B0-87D2-F1620F78AAD4}" destId="{6C532745-B2CC-451D-B4F7-CD9BBAD3CC3D}" srcOrd="0" destOrd="0" parTransId="{37F36CD0-D75A-4209-94FB-823301EF53B1}" sibTransId="{79FB6D6D-4048-44F9-A3D8-A72353F63F7D}"/>
    <dgm:cxn modelId="{F22294BB-5BF5-4FA6-9073-C0606279A30B}" type="presOf" srcId="{C933ECA9-97EC-4F87-96C4-0B438AE91BCD}" destId="{6E5F6523-AEB5-40AA-8EB1-EC1BDA2C81E8}" srcOrd="0" destOrd="0" presId="urn:microsoft.com/office/officeart/2005/8/layout/hList1"/>
    <dgm:cxn modelId="{6DE90BCE-2F50-4DD0-BEDE-7F5B92BF07BB}" srcId="{D95AE3B7-830D-4D44-92C3-793A20B2171E}" destId="{052FA61E-7C4E-4CEB-AC18-EB259C413736}" srcOrd="3" destOrd="0" parTransId="{863D2735-6A22-4B7C-AF6D-C5DFE8D127C7}" sibTransId="{0A78DDD8-F706-4B99-8EF4-03B7C8C56DD1}"/>
    <dgm:cxn modelId="{7DA5F2FD-0342-4F8B-859F-C39159E3993F}" srcId="{66FDC0DB-8170-4A10-80BE-5F711C7CFF04}" destId="{3BEF1E24-E31B-4C52-97DE-2CC18C5D24F4}" srcOrd="1" destOrd="0" parTransId="{6091FEA2-123B-4BB6-A936-53F76ABF4E76}" sibTransId="{39526158-AB5D-48A9-BF19-772F1DF87B88}"/>
    <dgm:cxn modelId="{4B237E8D-44D7-4D2D-BFE0-BA384077FE02}" type="presOf" srcId="{69066B8E-F2DA-4F23-AF36-53C30FFA9A39}" destId="{869B5523-095C-4612-8E8B-7BED5F00716F}" srcOrd="0" destOrd="0" presId="urn:microsoft.com/office/officeart/2005/8/layout/hList1"/>
    <dgm:cxn modelId="{FF69A0FC-36FB-418B-BF3F-D59711B6F4A8}" srcId="{CB5E8D56-0742-48B0-87D2-F1620F78AAD4}" destId="{37783143-9519-4382-B45A-A7A28259C02A}" srcOrd="2" destOrd="0" parTransId="{3CD0850A-3297-4D4C-911B-7FF33B75F618}" sibTransId="{6F258A07-7CAE-4754-8A22-AD3CDB2B2D62}"/>
    <dgm:cxn modelId="{9A89B07D-B447-4C17-9D7A-E12841C98317}" type="presOf" srcId="{D10401A5-73AF-41E6-A368-4068609E2B64}" destId="{4C968D3F-B750-4D3B-A15B-618F2D2836E7}" srcOrd="0" destOrd="1" presId="urn:microsoft.com/office/officeart/2005/8/layout/hList1"/>
    <dgm:cxn modelId="{54279A2B-3FF7-4F8B-83CF-8103E86AA809}" srcId="{66FDC0DB-8170-4A10-80BE-5F711C7CFF04}" destId="{AE5473DB-33B9-4B52-9496-7F9A91B69B74}" srcOrd="2" destOrd="0" parTransId="{1935497E-4338-4710-A69B-28B3B6FEE7B7}" sibTransId="{DD5725E4-5CAA-4221-BA47-C26458119F3A}"/>
    <dgm:cxn modelId="{BADB01B2-4BB8-42BF-A130-D7939883C174}" srcId="{C933ECA9-97EC-4F87-96C4-0B438AE91BCD}" destId="{D95AE3B7-830D-4D44-92C3-793A20B2171E}" srcOrd="1" destOrd="0" parTransId="{0DC53968-2F18-40F7-A462-3411A7101B40}" sibTransId="{A09D032C-76FB-447B-810A-F54B77DA1A25}"/>
    <dgm:cxn modelId="{54D7683A-2DBC-47C1-BFA4-50D87E54FF3C}" srcId="{D95AE3B7-830D-4D44-92C3-793A20B2171E}" destId="{69066B8E-F2DA-4F23-AF36-53C30FFA9A39}" srcOrd="0" destOrd="0" parTransId="{EA4FAB3A-3087-4E65-B611-AFA5E3851AFA}" sibTransId="{840DD444-E285-47AA-B639-ECADD1F0B4F6}"/>
    <dgm:cxn modelId="{A4DD0C11-2C3F-417F-A45A-D9CB335DF41E}" type="presOf" srcId="{FC396C91-AE93-448B-A34A-FC706313FB51}" destId="{713FEF50-B88B-4EAF-BD03-4730B985108C}" srcOrd="0" destOrd="0" presId="urn:microsoft.com/office/officeart/2005/8/layout/hList1"/>
    <dgm:cxn modelId="{22BA6F30-C05D-4B9F-A7D7-9B1DBECE5989}" srcId="{D95AE3B7-830D-4D44-92C3-793A20B2171E}" destId="{55EA302A-7B0C-4CF5-95EE-01D3B8ABCC1E}" srcOrd="1" destOrd="0" parTransId="{B9824937-EBBA-4337-9638-AA981901CBCF}" sibTransId="{F0E2BB20-8C81-4E13-88CF-07F669B72032}"/>
    <dgm:cxn modelId="{BB7E0F8C-3998-4D1B-9026-BD8CDF45A688}" type="presParOf" srcId="{6E5F6523-AEB5-40AA-8EB1-EC1BDA2C81E8}" destId="{60A2C758-415A-48A7-BED9-5C0CD0EA524A}" srcOrd="0" destOrd="0" presId="urn:microsoft.com/office/officeart/2005/8/layout/hList1"/>
    <dgm:cxn modelId="{6BC02AEF-BA82-47B1-A448-D175F140BA27}" type="presParOf" srcId="{60A2C758-415A-48A7-BED9-5C0CD0EA524A}" destId="{A7F5B938-96B6-41E5-A68C-E10C5AEEF388}" srcOrd="0" destOrd="0" presId="urn:microsoft.com/office/officeart/2005/8/layout/hList1"/>
    <dgm:cxn modelId="{EA8D11F6-1DA6-4950-948B-D939A7FC9DE5}" type="presParOf" srcId="{60A2C758-415A-48A7-BED9-5C0CD0EA524A}" destId="{4C968D3F-B750-4D3B-A15B-618F2D2836E7}" srcOrd="1" destOrd="0" presId="urn:microsoft.com/office/officeart/2005/8/layout/hList1"/>
    <dgm:cxn modelId="{752F4C54-C0BF-4601-A2D5-048EDFC6F374}" type="presParOf" srcId="{6E5F6523-AEB5-40AA-8EB1-EC1BDA2C81E8}" destId="{DE4D4003-5D8E-4385-9D29-941428614D4C}" srcOrd="1" destOrd="0" presId="urn:microsoft.com/office/officeart/2005/8/layout/hList1"/>
    <dgm:cxn modelId="{904B3FFF-0A34-46CC-B903-B75ECF83CB2D}" type="presParOf" srcId="{6E5F6523-AEB5-40AA-8EB1-EC1BDA2C81E8}" destId="{2BCBE00B-DEBA-4BB1-B095-3A76344F8B4E}" srcOrd="2" destOrd="0" presId="urn:microsoft.com/office/officeart/2005/8/layout/hList1"/>
    <dgm:cxn modelId="{FC0CA3E2-E849-4FF2-840C-D425EB6D1602}" type="presParOf" srcId="{2BCBE00B-DEBA-4BB1-B095-3A76344F8B4E}" destId="{8791D43A-1820-4A8F-964A-12C06EE27330}" srcOrd="0" destOrd="0" presId="urn:microsoft.com/office/officeart/2005/8/layout/hList1"/>
    <dgm:cxn modelId="{F34DAA0D-E0C2-4DA9-8BCA-88179E19E98B}" type="presParOf" srcId="{2BCBE00B-DEBA-4BB1-B095-3A76344F8B4E}" destId="{869B5523-095C-4612-8E8B-7BED5F00716F}" srcOrd="1" destOrd="0" presId="urn:microsoft.com/office/officeart/2005/8/layout/hList1"/>
    <dgm:cxn modelId="{C1E72ACF-1549-4FBD-BD51-E82F3F446024}" type="presParOf" srcId="{6E5F6523-AEB5-40AA-8EB1-EC1BDA2C81E8}" destId="{E86B19AE-C65A-47CA-B099-43CD84456EE7}" srcOrd="3" destOrd="0" presId="urn:microsoft.com/office/officeart/2005/8/layout/hList1"/>
    <dgm:cxn modelId="{E7451DE2-852B-4176-ACB2-C4D1C34ABED4}" type="presParOf" srcId="{6E5F6523-AEB5-40AA-8EB1-EC1BDA2C81E8}" destId="{6E482325-F405-43AC-BFF9-1168596D2AE7}" srcOrd="4" destOrd="0" presId="urn:microsoft.com/office/officeart/2005/8/layout/hList1"/>
    <dgm:cxn modelId="{9D16315B-C590-49C8-9EFB-DF7219C50062}" type="presParOf" srcId="{6E482325-F405-43AC-BFF9-1168596D2AE7}" destId="{36E445C1-6E18-41F1-BF16-3DF02107BFA7}" srcOrd="0" destOrd="0" presId="urn:microsoft.com/office/officeart/2005/8/layout/hList1"/>
    <dgm:cxn modelId="{90E35D02-0656-4947-8918-7785C68EF02D}" type="presParOf" srcId="{6E482325-F405-43AC-BFF9-1168596D2AE7}" destId="{713FEF50-B88B-4EAF-BD03-4730B985108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91A38F2-13C0-4387-A7D4-7F9E6D9024C2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ABF2C4-5543-4C37-BCC9-E147B6FA9334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80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Учебно-методическая</a:t>
          </a:r>
          <a:br>
            <a:rPr lang="ru-RU" sz="280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80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документация</a:t>
          </a:r>
          <a:endParaRPr lang="ru-RU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837198-5FF2-4C71-ADC1-D3DC92A031D8}" type="parTrans" cxnId="{0584E35D-9023-4891-9474-8BEA2F35DF91}">
      <dgm:prSet/>
      <dgm:spPr/>
      <dgm:t>
        <a:bodyPr/>
        <a:lstStyle/>
        <a:p>
          <a:endParaRPr lang="ru-RU"/>
        </a:p>
      </dgm:t>
    </dgm:pt>
    <dgm:pt modelId="{34C25C67-E972-423D-9921-6D641DBA6E66}" type="sibTrans" cxnId="{0584E35D-9023-4891-9474-8BEA2F35DF91}">
      <dgm:prSet/>
      <dgm:spPr/>
      <dgm:t>
        <a:bodyPr/>
        <a:lstStyle/>
        <a:p>
          <a:endParaRPr lang="ru-RU"/>
        </a:p>
      </dgm:t>
    </dgm:pt>
    <dgm:pt modelId="{FD2067CC-F8B1-457D-BD4C-6A169149E6F4}">
      <dgm:prSet phldrT="[Текст]" custT="1"/>
      <dgm:spPr>
        <a:ln>
          <a:solidFill>
            <a:srgbClr val="92D050"/>
          </a:solidFill>
        </a:ln>
      </dgm:spPr>
      <dgm:t>
        <a:bodyPr/>
        <a:lstStyle/>
        <a:p>
          <a:pPr algn="l"/>
          <a:r>
            <a:rPr lang="ru-RU" sz="14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рабочая программа</a:t>
          </a:r>
          <a:br>
            <a:rPr lang="ru-RU" sz="14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воспитания,</a:t>
          </a:r>
          <a:br>
            <a:rPr lang="ru-RU" sz="14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примерный режим</a:t>
          </a:r>
          <a:br>
            <a:rPr lang="ru-RU" sz="14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 распорядок дня</a:t>
          </a:r>
          <a:br>
            <a:rPr lang="ru-RU" sz="14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дошкольных групп,</a:t>
          </a:r>
          <a:br>
            <a:rPr lang="ru-RU" sz="14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календарный план</a:t>
          </a:r>
          <a:br>
            <a:rPr lang="ru-RU" sz="14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воспитательной</a:t>
          </a:r>
          <a:br>
            <a:rPr lang="ru-RU" sz="14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работы.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9DBC8C-B9F5-45F3-9176-494AA37CD635}" type="parTrans" cxnId="{94146C3E-3A39-49FF-BB46-581AA70CACC1}">
      <dgm:prSet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endParaRPr lang="ru-RU"/>
        </a:p>
      </dgm:t>
    </dgm:pt>
    <dgm:pt modelId="{EAC455CC-DCA9-4B20-A627-27543A1EDF93}" type="sibTrans" cxnId="{94146C3E-3A39-49FF-BB46-581AA70CACC1}">
      <dgm:prSet/>
      <dgm:spPr/>
      <dgm:t>
        <a:bodyPr/>
        <a:lstStyle/>
        <a:p>
          <a:endParaRPr lang="ru-RU"/>
        </a:p>
      </dgm:t>
    </dgm:pt>
    <dgm:pt modelId="{8B11E715-81F6-4B81-80CE-7CE93174FFEB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80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Иные компоненты</a:t>
          </a:r>
          <a:endParaRPr lang="ru-RU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1D6FAC-5BBB-48C4-9F43-3AB7FD6B0719}" type="parTrans" cxnId="{C6165ED9-1436-4E56-A3EB-1BA2D63F11A3}">
      <dgm:prSet/>
      <dgm:spPr/>
      <dgm:t>
        <a:bodyPr/>
        <a:lstStyle/>
        <a:p>
          <a:endParaRPr lang="ru-RU"/>
        </a:p>
      </dgm:t>
    </dgm:pt>
    <dgm:pt modelId="{5D1F4BD4-9D2A-4E2F-91DC-7512E9A70EF1}" type="sibTrans" cxnId="{C6165ED9-1436-4E56-A3EB-1BA2D63F11A3}">
      <dgm:prSet/>
      <dgm:spPr/>
      <dgm:t>
        <a:bodyPr/>
        <a:lstStyle/>
        <a:p>
          <a:endParaRPr lang="ru-RU"/>
        </a:p>
      </dgm:t>
    </dgm:pt>
    <dgm:pt modelId="{63A18CB3-68DF-4E77-9416-1B62A5645231}">
      <dgm:prSet phldrT="[Текст]" custT="1"/>
      <dgm:spPr>
        <a:ln>
          <a:solidFill>
            <a:srgbClr val="92D050"/>
          </a:solidFill>
        </a:ln>
      </dgm:spPr>
      <dgm:t>
        <a:bodyPr/>
        <a:lstStyle/>
        <a:p>
          <a:pPr algn="l"/>
          <a:r>
            <a:rPr lang="ru-RU" sz="12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планируемые результаты реализации программы;</a:t>
          </a:r>
          <a:br>
            <a:rPr lang="ru-RU" sz="12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2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педагогическая диагностика достижения планируемых результатов;</a:t>
          </a:r>
          <a:br>
            <a:rPr lang="ru-RU" sz="12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2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задачи и содержание образования (обучения и воспитания) по</a:t>
          </a:r>
          <a:br>
            <a:rPr lang="ru-RU" sz="12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2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образовательным областям;</a:t>
          </a:r>
          <a:br>
            <a:rPr lang="ru-RU" sz="12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2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вариативные формы, способы, методы реализации Программы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20AA49-FDA4-4890-B0E6-1A7ABCC052F2}" type="parTrans" cxnId="{B1B8DBB9-D6E7-409B-A92C-8FB56A91D32B}">
      <dgm:prSet/>
      <dgm:spPr/>
      <dgm:t>
        <a:bodyPr/>
        <a:lstStyle/>
        <a:p>
          <a:endParaRPr lang="ru-RU"/>
        </a:p>
      </dgm:t>
    </dgm:pt>
    <dgm:pt modelId="{1F9EEC91-C525-424B-A202-C2E1EB81C7F8}" type="sibTrans" cxnId="{B1B8DBB9-D6E7-409B-A92C-8FB56A91D32B}">
      <dgm:prSet/>
      <dgm:spPr/>
      <dgm:t>
        <a:bodyPr/>
        <a:lstStyle/>
        <a:p>
          <a:endParaRPr lang="ru-RU"/>
        </a:p>
      </dgm:t>
    </dgm:pt>
    <dgm:pt modelId="{2EE199D2-FF60-4E5E-95F5-E7C75EB985B6}">
      <dgm:prSet phldrT="[Текст]" custT="1"/>
      <dgm:spPr>
        <a:ln>
          <a:solidFill>
            <a:srgbClr val="92D050"/>
          </a:solidFill>
        </a:ln>
      </dgm:spPr>
      <dgm:t>
        <a:bodyPr/>
        <a:lstStyle/>
        <a:p>
          <a:pPr algn="l"/>
          <a:r>
            <a:rPr lang="ru-RU" sz="12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особенности образовательной</a:t>
          </a:r>
          <a:br>
            <a:rPr lang="ru-RU" sz="12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2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деятельности разных видов и культурных практик;</a:t>
          </a:r>
          <a:br>
            <a:rPr lang="ru-RU" sz="12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2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способы и направления поддержки детской инициативы;</a:t>
          </a:r>
          <a:br>
            <a:rPr lang="ru-RU" sz="12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2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особенности взаимодействия</a:t>
          </a:r>
          <a:br>
            <a:rPr lang="ru-RU" sz="12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2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педагогического коллектива с семьями обучающихся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729463-0242-48DC-973D-86EA7A8A5E3A}" type="parTrans" cxnId="{1099302B-AF4F-4256-A0C0-40DB9740E61E}">
      <dgm:prSet/>
      <dgm:spPr>
        <a:ln>
          <a:solidFill>
            <a:srgbClr val="92D050"/>
          </a:solidFill>
        </a:ln>
      </dgm:spPr>
      <dgm:t>
        <a:bodyPr/>
        <a:lstStyle/>
        <a:p>
          <a:endParaRPr lang="ru-RU"/>
        </a:p>
      </dgm:t>
    </dgm:pt>
    <dgm:pt modelId="{1F735BBC-155A-45F2-AEA4-B92390786941}" type="sibTrans" cxnId="{1099302B-AF4F-4256-A0C0-40DB9740E61E}">
      <dgm:prSet/>
      <dgm:spPr/>
      <dgm:t>
        <a:bodyPr/>
        <a:lstStyle/>
        <a:p>
          <a:endParaRPr lang="ru-RU"/>
        </a:p>
      </dgm:t>
    </dgm:pt>
    <dgm:pt modelId="{C2D79C9A-0429-4768-AD8E-5DC8FCFB38FD}" type="pres">
      <dgm:prSet presAssocID="{891A38F2-13C0-4387-A7D4-7F9E6D9024C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EC103B3-8179-4CC0-9AA7-FBE4E1602A8A}" type="pres">
      <dgm:prSet presAssocID="{3AABF2C4-5543-4C37-BCC9-E147B6FA9334}" presName="root" presStyleCnt="0"/>
      <dgm:spPr/>
    </dgm:pt>
    <dgm:pt modelId="{99CDD1EB-E1A9-41DD-840C-904997DB5503}" type="pres">
      <dgm:prSet presAssocID="{3AABF2C4-5543-4C37-BCC9-E147B6FA9334}" presName="rootComposite" presStyleCnt="0"/>
      <dgm:spPr/>
    </dgm:pt>
    <dgm:pt modelId="{07480945-4B5E-4B1A-820F-CEE1A01821BD}" type="pres">
      <dgm:prSet presAssocID="{3AABF2C4-5543-4C37-BCC9-E147B6FA9334}" presName="rootText" presStyleLbl="node1" presStyleIdx="0" presStyleCnt="2"/>
      <dgm:spPr/>
      <dgm:t>
        <a:bodyPr/>
        <a:lstStyle/>
        <a:p>
          <a:endParaRPr lang="ru-RU"/>
        </a:p>
      </dgm:t>
    </dgm:pt>
    <dgm:pt modelId="{5A81CC7F-9B0D-4013-B241-1F5D8074CFE1}" type="pres">
      <dgm:prSet presAssocID="{3AABF2C4-5543-4C37-BCC9-E147B6FA9334}" presName="rootConnector" presStyleLbl="node1" presStyleIdx="0" presStyleCnt="2"/>
      <dgm:spPr/>
      <dgm:t>
        <a:bodyPr/>
        <a:lstStyle/>
        <a:p>
          <a:endParaRPr lang="ru-RU"/>
        </a:p>
      </dgm:t>
    </dgm:pt>
    <dgm:pt modelId="{8B8E5648-3B51-4EAB-8DA6-AAB440B10892}" type="pres">
      <dgm:prSet presAssocID="{3AABF2C4-5543-4C37-BCC9-E147B6FA9334}" presName="childShape" presStyleCnt="0"/>
      <dgm:spPr/>
    </dgm:pt>
    <dgm:pt modelId="{5A4A6065-1051-4CBB-8AAD-8DA46BD0186B}" type="pres">
      <dgm:prSet presAssocID="{7C9DBC8C-B9F5-45F3-9176-494AA37CD635}" presName="Name13" presStyleLbl="parChTrans1D2" presStyleIdx="0" presStyleCnt="3"/>
      <dgm:spPr/>
      <dgm:t>
        <a:bodyPr/>
        <a:lstStyle/>
        <a:p>
          <a:endParaRPr lang="ru-RU"/>
        </a:p>
      </dgm:t>
    </dgm:pt>
    <dgm:pt modelId="{D9526F40-E3AB-41B7-864A-8AD700046AEC}" type="pres">
      <dgm:prSet presAssocID="{FD2067CC-F8B1-457D-BD4C-6A169149E6F4}" presName="childTex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F5CA6B-6AD3-41B4-8DC2-B94F323F9CA4}" type="pres">
      <dgm:prSet presAssocID="{8B11E715-81F6-4B81-80CE-7CE93174FFEB}" presName="root" presStyleCnt="0"/>
      <dgm:spPr/>
    </dgm:pt>
    <dgm:pt modelId="{6673C8E5-1971-4C2A-A4BA-4133BC35D506}" type="pres">
      <dgm:prSet presAssocID="{8B11E715-81F6-4B81-80CE-7CE93174FFEB}" presName="rootComposite" presStyleCnt="0"/>
      <dgm:spPr/>
    </dgm:pt>
    <dgm:pt modelId="{218A42C3-A464-43E5-A26F-76B677FBA856}" type="pres">
      <dgm:prSet presAssocID="{8B11E715-81F6-4B81-80CE-7CE93174FFEB}" presName="rootText" presStyleLbl="node1" presStyleIdx="1" presStyleCnt="2"/>
      <dgm:spPr/>
      <dgm:t>
        <a:bodyPr/>
        <a:lstStyle/>
        <a:p>
          <a:endParaRPr lang="ru-RU"/>
        </a:p>
      </dgm:t>
    </dgm:pt>
    <dgm:pt modelId="{9CD15415-54CC-46FC-8EFB-D2EA4B71EB4B}" type="pres">
      <dgm:prSet presAssocID="{8B11E715-81F6-4B81-80CE-7CE93174FFEB}" presName="rootConnector" presStyleLbl="node1" presStyleIdx="1" presStyleCnt="2"/>
      <dgm:spPr/>
      <dgm:t>
        <a:bodyPr/>
        <a:lstStyle/>
        <a:p>
          <a:endParaRPr lang="ru-RU"/>
        </a:p>
      </dgm:t>
    </dgm:pt>
    <dgm:pt modelId="{797FD91E-53F0-4C48-9B17-6D75E533E157}" type="pres">
      <dgm:prSet presAssocID="{8B11E715-81F6-4B81-80CE-7CE93174FFEB}" presName="childShape" presStyleCnt="0"/>
      <dgm:spPr/>
    </dgm:pt>
    <dgm:pt modelId="{290D10F0-4940-4A1A-B8F1-4E97096DD311}" type="pres">
      <dgm:prSet presAssocID="{4620AA49-FDA4-4890-B0E6-1A7ABCC052F2}" presName="Name13" presStyleLbl="parChTrans1D2" presStyleIdx="1" presStyleCnt="3"/>
      <dgm:spPr/>
      <dgm:t>
        <a:bodyPr/>
        <a:lstStyle/>
        <a:p>
          <a:endParaRPr lang="ru-RU"/>
        </a:p>
      </dgm:t>
    </dgm:pt>
    <dgm:pt modelId="{E4D251C1-DFEC-4015-9ED4-B47899562AE1}" type="pres">
      <dgm:prSet presAssocID="{63A18CB3-68DF-4E77-9416-1B62A5645231}" presName="childText" presStyleLbl="bgAcc1" presStyleIdx="1" presStyleCnt="3" custScaleX="116702" custScaleY="1191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D62414-1B1F-49C3-B625-15202B5F745E}" type="pres">
      <dgm:prSet presAssocID="{25729463-0242-48DC-973D-86EA7A8A5E3A}" presName="Name13" presStyleLbl="parChTrans1D2" presStyleIdx="2" presStyleCnt="3"/>
      <dgm:spPr/>
      <dgm:t>
        <a:bodyPr/>
        <a:lstStyle/>
        <a:p>
          <a:endParaRPr lang="ru-RU"/>
        </a:p>
      </dgm:t>
    </dgm:pt>
    <dgm:pt modelId="{7FD76EE8-134E-4F61-9F15-B3893446A69F}" type="pres">
      <dgm:prSet presAssocID="{2EE199D2-FF60-4E5E-95F5-E7C75EB985B6}" presName="childText" presStyleLbl="bgAcc1" presStyleIdx="2" presStyleCnt="3" custScaleX="116702" custLinFactNeighborX="1588" custLinFactNeighborY="-82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99302B-AF4F-4256-A0C0-40DB9740E61E}" srcId="{8B11E715-81F6-4B81-80CE-7CE93174FFEB}" destId="{2EE199D2-FF60-4E5E-95F5-E7C75EB985B6}" srcOrd="1" destOrd="0" parTransId="{25729463-0242-48DC-973D-86EA7A8A5E3A}" sibTransId="{1F735BBC-155A-45F2-AEA4-B92390786941}"/>
    <dgm:cxn modelId="{CC12B9AE-E749-4E88-B8E3-8C9965E12A40}" type="presOf" srcId="{3AABF2C4-5543-4C37-BCC9-E147B6FA9334}" destId="{07480945-4B5E-4B1A-820F-CEE1A01821BD}" srcOrd="0" destOrd="0" presId="urn:microsoft.com/office/officeart/2005/8/layout/hierarchy3"/>
    <dgm:cxn modelId="{B1B8DBB9-D6E7-409B-A92C-8FB56A91D32B}" srcId="{8B11E715-81F6-4B81-80CE-7CE93174FFEB}" destId="{63A18CB3-68DF-4E77-9416-1B62A5645231}" srcOrd="0" destOrd="0" parTransId="{4620AA49-FDA4-4890-B0E6-1A7ABCC052F2}" sibTransId="{1F9EEC91-C525-424B-A202-C2E1EB81C7F8}"/>
    <dgm:cxn modelId="{331FE3EB-7761-439A-9BCC-46A81602E0CC}" type="presOf" srcId="{25729463-0242-48DC-973D-86EA7A8A5E3A}" destId="{E7D62414-1B1F-49C3-B625-15202B5F745E}" srcOrd="0" destOrd="0" presId="urn:microsoft.com/office/officeart/2005/8/layout/hierarchy3"/>
    <dgm:cxn modelId="{F8B838AD-672B-4B7E-A907-95A0692266BF}" type="presOf" srcId="{FD2067CC-F8B1-457D-BD4C-6A169149E6F4}" destId="{D9526F40-E3AB-41B7-864A-8AD700046AEC}" srcOrd="0" destOrd="0" presId="urn:microsoft.com/office/officeart/2005/8/layout/hierarchy3"/>
    <dgm:cxn modelId="{BD0C0C2F-8397-4F69-AA87-A0BB40C57385}" type="presOf" srcId="{8B11E715-81F6-4B81-80CE-7CE93174FFEB}" destId="{218A42C3-A464-43E5-A26F-76B677FBA856}" srcOrd="0" destOrd="0" presId="urn:microsoft.com/office/officeart/2005/8/layout/hierarchy3"/>
    <dgm:cxn modelId="{99578AE3-B3B2-4807-A7B7-759FBEE723D6}" type="presOf" srcId="{63A18CB3-68DF-4E77-9416-1B62A5645231}" destId="{E4D251C1-DFEC-4015-9ED4-B47899562AE1}" srcOrd="0" destOrd="0" presId="urn:microsoft.com/office/officeart/2005/8/layout/hierarchy3"/>
    <dgm:cxn modelId="{F69289B0-BDC6-43A0-AD8E-7284191998FD}" type="presOf" srcId="{891A38F2-13C0-4387-A7D4-7F9E6D9024C2}" destId="{C2D79C9A-0429-4768-AD8E-5DC8FCFB38FD}" srcOrd="0" destOrd="0" presId="urn:microsoft.com/office/officeart/2005/8/layout/hierarchy3"/>
    <dgm:cxn modelId="{A94192D4-0ACA-481E-931A-E5D0BF8B2F94}" type="presOf" srcId="{3AABF2C4-5543-4C37-BCC9-E147B6FA9334}" destId="{5A81CC7F-9B0D-4013-B241-1F5D8074CFE1}" srcOrd="1" destOrd="0" presId="urn:microsoft.com/office/officeart/2005/8/layout/hierarchy3"/>
    <dgm:cxn modelId="{94146C3E-3A39-49FF-BB46-581AA70CACC1}" srcId="{3AABF2C4-5543-4C37-BCC9-E147B6FA9334}" destId="{FD2067CC-F8B1-457D-BD4C-6A169149E6F4}" srcOrd="0" destOrd="0" parTransId="{7C9DBC8C-B9F5-45F3-9176-494AA37CD635}" sibTransId="{EAC455CC-DCA9-4B20-A627-27543A1EDF93}"/>
    <dgm:cxn modelId="{C6165ED9-1436-4E56-A3EB-1BA2D63F11A3}" srcId="{891A38F2-13C0-4387-A7D4-7F9E6D9024C2}" destId="{8B11E715-81F6-4B81-80CE-7CE93174FFEB}" srcOrd="1" destOrd="0" parTransId="{651D6FAC-5BBB-48C4-9F43-3AB7FD6B0719}" sibTransId="{5D1F4BD4-9D2A-4E2F-91DC-7512E9A70EF1}"/>
    <dgm:cxn modelId="{87483624-3B32-4BBF-87F7-F09B1FB0EA1D}" type="presOf" srcId="{7C9DBC8C-B9F5-45F3-9176-494AA37CD635}" destId="{5A4A6065-1051-4CBB-8AAD-8DA46BD0186B}" srcOrd="0" destOrd="0" presId="urn:microsoft.com/office/officeart/2005/8/layout/hierarchy3"/>
    <dgm:cxn modelId="{45EE3605-53A7-4509-9A3B-2365BB7039E8}" type="presOf" srcId="{2EE199D2-FF60-4E5E-95F5-E7C75EB985B6}" destId="{7FD76EE8-134E-4F61-9F15-B3893446A69F}" srcOrd="0" destOrd="0" presId="urn:microsoft.com/office/officeart/2005/8/layout/hierarchy3"/>
    <dgm:cxn modelId="{D204C374-6578-4C31-A9D2-C0C666822534}" type="presOf" srcId="{4620AA49-FDA4-4890-B0E6-1A7ABCC052F2}" destId="{290D10F0-4940-4A1A-B8F1-4E97096DD311}" srcOrd="0" destOrd="0" presId="urn:microsoft.com/office/officeart/2005/8/layout/hierarchy3"/>
    <dgm:cxn modelId="{0584E35D-9023-4891-9474-8BEA2F35DF91}" srcId="{891A38F2-13C0-4387-A7D4-7F9E6D9024C2}" destId="{3AABF2C4-5543-4C37-BCC9-E147B6FA9334}" srcOrd="0" destOrd="0" parTransId="{36837198-5FF2-4C71-ADC1-D3DC92A031D8}" sibTransId="{34C25C67-E972-423D-9921-6D641DBA6E66}"/>
    <dgm:cxn modelId="{064E7E49-1208-4610-BD4A-E7D4B5FAB517}" type="presOf" srcId="{8B11E715-81F6-4B81-80CE-7CE93174FFEB}" destId="{9CD15415-54CC-46FC-8EFB-D2EA4B71EB4B}" srcOrd="1" destOrd="0" presId="urn:microsoft.com/office/officeart/2005/8/layout/hierarchy3"/>
    <dgm:cxn modelId="{4D38E1C9-13BD-43F2-BC3E-2482CE7EE0E6}" type="presParOf" srcId="{C2D79C9A-0429-4768-AD8E-5DC8FCFB38FD}" destId="{4EC103B3-8179-4CC0-9AA7-FBE4E1602A8A}" srcOrd="0" destOrd="0" presId="urn:microsoft.com/office/officeart/2005/8/layout/hierarchy3"/>
    <dgm:cxn modelId="{CFCB72F8-6F30-4A7F-ACBD-74181863CE7B}" type="presParOf" srcId="{4EC103B3-8179-4CC0-9AA7-FBE4E1602A8A}" destId="{99CDD1EB-E1A9-41DD-840C-904997DB5503}" srcOrd="0" destOrd="0" presId="urn:microsoft.com/office/officeart/2005/8/layout/hierarchy3"/>
    <dgm:cxn modelId="{F0CE2A22-EEEC-4C5A-B0D0-C6F451E30471}" type="presParOf" srcId="{99CDD1EB-E1A9-41DD-840C-904997DB5503}" destId="{07480945-4B5E-4B1A-820F-CEE1A01821BD}" srcOrd="0" destOrd="0" presId="urn:microsoft.com/office/officeart/2005/8/layout/hierarchy3"/>
    <dgm:cxn modelId="{50D1208A-2DF4-4304-9EB9-684644A03E7F}" type="presParOf" srcId="{99CDD1EB-E1A9-41DD-840C-904997DB5503}" destId="{5A81CC7F-9B0D-4013-B241-1F5D8074CFE1}" srcOrd="1" destOrd="0" presId="urn:microsoft.com/office/officeart/2005/8/layout/hierarchy3"/>
    <dgm:cxn modelId="{23BE20DC-C2C3-4FB1-975F-C0D6F732A929}" type="presParOf" srcId="{4EC103B3-8179-4CC0-9AA7-FBE4E1602A8A}" destId="{8B8E5648-3B51-4EAB-8DA6-AAB440B10892}" srcOrd="1" destOrd="0" presId="urn:microsoft.com/office/officeart/2005/8/layout/hierarchy3"/>
    <dgm:cxn modelId="{0BF3056A-04DE-44B2-9655-DBAD29842B12}" type="presParOf" srcId="{8B8E5648-3B51-4EAB-8DA6-AAB440B10892}" destId="{5A4A6065-1051-4CBB-8AAD-8DA46BD0186B}" srcOrd="0" destOrd="0" presId="urn:microsoft.com/office/officeart/2005/8/layout/hierarchy3"/>
    <dgm:cxn modelId="{C32F8B5D-1B74-4790-B7E4-5AA2D75D8D8B}" type="presParOf" srcId="{8B8E5648-3B51-4EAB-8DA6-AAB440B10892}" destId="{D9526F40-E3AB-41B7-864A-8AD700046AEC}" srcOrd="1" destOrd="0" presId="urn:microsoft.com/office/officeart/2005/8/layout/hierarchy3"/>
    <dgm:cxn modelId="{5E5E263C-D284-4152-AC23-640A48722348}" type="presParOf" srcId="{C2D79C9A-0429-4768-AD8E-5DC8FCFB38FD}" destId="{4CF5CA6B-6AD3-41B4-8DC2-B94F323F9CA4}" srcOrd="1" destOrd="0" presId="urn:microsoft.com/office/officeart/2005/8/layout/hierarchy3"/>
    <dgm:cxn modelId="{5095F587-C854-41CA-8132-EF3C9C8A9E7D}" type="presParOf" srcId="{4CF5CA6B-6AD3-41B4-8DC2-B94F323F9CA4}" destId="{6673C8E5-1971-4C2A-A4BA-4133BC35D506}" srcOrd="0" destOrd="0" presId="urn:microsoft.com/office/officeart/2005/8/layout/hierarchy3"/>
    <dgm:cxn modelId="{B919D43F-6A92-4D82-8EEA-0B6AA76983F0}" type="presParOf" srcId="{6673C8E5-1971-4C2A-A4BA-4133BC35D506}" destId="{218A42C3-A464-43E5-A26F-76B677FBA856}" srcOrd="0" destOrd="0" presId="urn:microsoft.com/office/officeart/2005/8/layout/hierarchy3"/>
    <dgm:cxn modelId="{9FC2F562-1BEC-440D-97DB-A74EE31726CA}" type="presParOf" srcId="{6673C8E5-1971-4C2A-A4BA-4133BC35D506}" destId="{9CD15415-54CC-46FC-8EFB-D2EA4B71EB4B}" srcOrd="1" destOrd="0" presId="urn:microsoft.com/office/officeart/2005/8/layout/hierarchy3"/>
    <dgm:cxn modelId="{6B2AABD5-E12B-4271-B167-76C939E54008}" type="presParOf" srcId="{4CF5CA6B-6AD3-41B4-8DC2-B94F323F9CA4}" destId="{797FD91E-53F0-4C48-9B17-6D75E533E157}" srcOrd="1" destOrd="0" presId="urn:microsoft.com/office/officeart/2005/8/layout/hierarchy3"/>
    <dgm:cxn modelId="{4DED3E26-95F2-45D8-98A8-64CDA8610BF9}" type="presParOf" srcId="{797FD91E-53F0-4C48-9B17-6D75E533E157}" destId="{290D10F0-4940-4A1A-B8F1-4E97096DD311}" srcOrd="0" destOrd="0" presId="urn:microsoft.com/office/officeart/2005/8/layout/hierarchy3"/>
    <dgm:cxn modelId="{980ABEFF-653D-4B9C-86F6-50C3D52E0F23}" type="presParOf" srcId="{797FD91E-53F0-4C48-9B17-6D75E533E157}" destId="{E4D251C1-DFEC-4015-9ED4-B47899562AE1}" srcOrd="1" destOrd="0" presId="urn:microsoft.com/office/officeart/2005/8/layout/hierarchy3"/>
    <dgm:cxn modelId="{9C1AC761-B3BB-4E9D-87A1-5DAD16B34068}" type="presParOf" srcId="{797FD91E-53F0-4C48-9B17-6D75E533E157}" destId="{E7D62414-1B1F-49C3-B625-15202B5F745E}" srcOrd="2" destOrd="0" presId="urn:microsoft.com/office/officeart/2005/8/layout/hierarchy3"/>
    <dgm:cxn modelId="{1B53CD9B-A459-445C-995E-806E435FED4D}" type="presParOf" srcId="{797FD91E-53F0-4C48-9B17-6D75E533E157}" destId="{7FD76EE8-134E-4F61-9F15-B3893446A69F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5BDC63F-06E1-41D4-A38B-8CA1443498E4}" type="doc">
      <dgm:prSet loTypeId="urn:microsoft.com/office/officeart/2008/layout/RadialCluster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7A3E84-DEA3-48F7-9803-73B4B33C82F8}">
      <dgm:prSet phldrT="[Текст]"/>
      <dgm:spPr/>
      <dgm:t>
        <a:bodyPr/>
        <a:lstStyle/>
        <a:p>
          <a:r>
            <a:rPr lang="ru-RU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Условия</a:t>
          </a:r>
          <a:r>
            <a:rPr lang="ru-RU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ru-RU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реализации</a:t>
          </a:r>
          <a:r>
            <a:rPr lang="ru-RU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ru-RU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Программы</a:t>
          </a:r>
          <a:endParaRPr lang="ru-RU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3A154A-9294-48DF-A028-C1F57B2BDE66}" type="parTrans" cxnId="{4D68229E-FEC1-44E7-9C83-4DC89D8B862F}">
      <dgm:prSet/>
      <dgm:spPr/>
      <dgm:t>
        <a:bodyPr/>
        <a:lstStyle/>
        <a:p>
          <a:endParaRPr lang="ru-RU"/>
        </a:p>
      </dgm:t>
    </dgm:pt>
    <dgm:pt modelId="{24BF153E-48BC-4596-A846-82138CD5596C}" type="sibTrans" cxnId="{4D68229E-FEC1-44E7-9C83-4DC89D8B862F}">
      <dgm:prSet/>
      <dgm:spPr/>
      <dgm:t>
        <a:bodyPr/>
        <a:lstStyle/>
        <a:p>
          <a:endParaRPr lang="ru-RU"/>
        </a:p>
      </dgm:t>
    </dgm:pt>
    <dgm:pt modelId="{FA4FC543-9B84-4ECA-969E-1C37FB9F6FF9}">
      <dgm:prSet phldrT="[Текст]" custT="1"/>
      <dgm:spPr/>
      <dgm:t>
        <a:bodyPr/>
        <a:lstStyle/>
        <a:p>
          <a:r>
            <a:rPr lang="ru-RU" sz="140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психолого-</a:t>
          </a:r>
          <a:br>
            <a:rPr lang="ru-RU" sz="140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педагогические</a:t>
          </a:r>
          <a:r>
            <a:rPr lang="ru-RU" sz="1200" i="0" dirty="0" smtClean="0"/>
            <a:t/>
          </a:r>
          <a:br>
            <a:rPr lang="ru-RU" sz="1200" i="0" dirty="0" smtClean="0"/>
          </a:br>
          <a:r>
            <a:rPr lang="ru-RU" sz="1200" i="0" dirty="0" smtClean="0"/>
            <a:t/>
          </a:r>
          <a:br>
            <a:rPr lang="ru-RU" sz="1200" i="0" dirty="0" smtClean="0"/>
          </a:br>
          <a:endParaRPr lang="ru-RU" sz="1200" dirty="0"/>
        </a:p>
      </dgm:t>
    </dgm:pt>
    <dgm:pt modelId="{C0F5A006-225E-4966-9A57-91A98CB4FE4B}" type="parTrans" cxnId="{2A5133F3-1797-4368-826A-66D52EC532FA}">
      <dgm:prSet/>
      <dgm:spPr/>
      <dgm:t>
        <a:bodyPr/>
        <a:lstStyle/>
        <a:p>
          <a:endParaRPr lang="ru-RU"/>
        </a:p>
      </dgm:t>
    </dgm:pt>
    <dgm:pt modelId="{5D7DE7CC-8BDA-44B4-A6E6-0953CBCF3A29}" type="sibTrans" cxnId="{2A5133F3-1797-4368-826A-66D52EC532FA}">
      <dgm:prSet/>
      <dgm:spPr/>
      <dgm:t>
        <a:bodyPr/>
        <a:lstStyle/>
        <a:p>
          <a:endParaRPr lang="ru-RU"/>
        </a:p>
      </dgm:t>
    </dgm:pt>
    <dgm:pt modelId="{DB30BE4E-1FC0-40EE-9FBB-802F3A6460D8}">
      <dgm:prSet phldrT="[Текст]" custT="1"/>
      <dgm:spPr/>
      <dgm:t>
        <a:bodyPr/>
        <a:lstStyle/>
        <a:p>
          <a:r>
            <a:rPr lang="ru-RU" sz="140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кадровые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6574D0-A16D-4F1B-B476-6C9C7B371341}" type="parTrans" cxnId="{E50C7931-0722-4B7E-9112-342E67923F69}">
      <dgm:prSet/>
      <dgm:spPr/>
      <dgm:t>
        <a:bodyPr/>
        <a:lstStyle/>
        <a:p>
          <a:endParaRPr lang="ru-RU"/>
        </a:p>
      </dgm:t>
    </dgm:pt>
    <dgm:pt modelId="{C91E502A-F463-41B5-B11E-F17953B51EC1}" type="sibTrans" cxnId="{E50C7931-0722-4B7E-9112-342E67923F69}">
      <dgm:prSet/>
      <dgm:spPr/>
      <dgm:t>
        <a:bodyPr/>
        <a:lstStyle/>
        <a:p>
          <a:endParaRPr lang="ru-RU"/>
        </a:p>
      </dgm:t>
    </dgm:pt>
    <dgm:pt modelId="{A266DB4B-A05F-46D2-8358-6BA985A479CF}">
      <dgm:prSet phldrT="[Текст]"/>
      <dgm:spPr/>
      <dgm:t>
        <a:bodyPr/>
        <a:lstStyle/>
        <a:p>
          <a:r>
            <a:rPr lang="ru-RU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материально-</a:t>
          </a:r>
          <a:br>
            <a:rPr lang="ru-RU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технические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A69EA2-1810-4135-8E33-95CA1579EB02}" type="parTrans" cxnId="{5FF9B47C-6E3D-4E73-9548-FC24C8933BD9}">
      <dgm:prSet/>
      <dgm:spPr/>
      <dgm:t>
        <a:bodyPr/>
        <a:lstStyle/>
        <a:p>
          <a:endParaRPr lang="ru-RU"/>
        </a:p>
      </dgm:t>
    </dgm:pt>
    <dgm:pt modelId="{4FDC29A5-3F61-4B49-B056-7561B7CCA772}" type="sibTrans" cxnId="{5FF9B47C-6E3D-4E73-9548-FC24C8933BD9}">
      <dgm:prSet/>
      <dgm:spPr/>
      <dgm:t>
        <a:bodyPr/>
        <a:lstStyle/>
        <a:p>
          <a:endParaRPr lang="ru-RU"/>
        </a:p>
      </dgm:t>
    </dgm:pt>
    <dgm:pt modelId="{72DB66C1-D950-46A7-8CDC-C93CE81976D0}">
      <dgm:prSet phldrT="[Текст]" custT="1"/>
      <dgm:spPr/>
      <dgm:t>
        <a:bodyPr/>
        <a:lstStyle/>
        <a:p>
          <a:r>
            <a:rPr lang="ru-RU" sz="140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финансовые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9E33BC-BF08-44C3-9ACC-3B300478B939}" type="parTrans" cxnId="{E3978F4E-E398-4BCA-AED4-59D4A9AFCCAE}">
      <dgm:prSet/>
      <dgm:spPr/>
      <dgm:t>
        <a:bodyPr/>
        <a:lstStyle/>
        <a:p>
          <a:endParaRPr lang="ru-RU"/>
        </a:p>
      </dgm:t>
    </dgm:pt>
    <dgm:pt modelId="{8E973338-056E-4F45-B38A-0F34E37CDAF3}" type="sibTrans" cxnId="{E3978F4E-E398-4BCA-AED4-59D4A9AFCCAE}">
      <dgm:prSet/>
      <dgm:spPr/>
      <dgm:t>
        <a:bodyPr/>
        <a:lstStyle/>
        <a:p>
          <a:endParaRPr lang="ru-RU"/>
        </a:p>
      </dgm:t>
    </dgm:pt>
    <dgm:pt modelId="{47F3A0C2-CA4C-4991-8C12-782C36724DC8}">
      <dgm:prSet phldrT="[Текст]" custT="1"/>
      <dgm:spPr/>
      <dgm:t>
        <a:bodyPr/>
        <a:lstStyle/>
        <a:p>
          <a:r>
            <a:rPr lang="ru-RU" sz="140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развивающая</a:t>
          </a:r>
          <a:br>
            <a:rPr lang="ru-RU" sz="140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предметно-</a:t>
          </a:r>
          <a:br>
            <a:rPr lang="ru-RU" sz="140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пространственная среда</a:t>
          </a:r>
          <a:r>
            <a:rPr lang="ru-RU" sz="1200" i="0" dirty="0" smtClean="0">
              <a:solidFill>
                <a:schemeClr val="tx1"/>
              </a:solidFill>
            </a:rPr>
            <a:t/>
          </a:r>
          <a:br>
            <a:rPr lang="ru-RU" sz="1200" i="0" dirty="0" smtClean="0">
              <a:solidFill>
                <a:schemeClr val="tx1"/>
              </a:solidFill>
            </a:rPr>
          </a:br>
          <a:endParaRPr lang="ru-RU" sz="1200" dirty="0">
            <a:solidFill>
              <a:schemeClr val="tx1"/>
            </a:solidFill>
          </a:endParaRPr>
        </a:p>
      </dgm:t>
    </dgm:pt>
    <dgm:pt modelId="{54300F66-B4EA-4A3A-B140-8CF9988E7129}" type="parTrans" cxnId="{9B29C43F-DD5D-41DB-B065-C18F99082A0E}">
      <dgm:prSet/>
      <dgm:spPr/>
      <dgm:t>
        <a:bodyPr/>
        <a:lstStyle/>
        <a:p>
          <a:endParaRPr lang="ru-RU"/>
        </a:p>
      </dgm:t>
    </dgm:pt>
    <dgm:pt modelId="{185A7AD0-460C-42D7-81D2-92678800A342}" type="sibTrans" cxnId="{9B29C43F-DD5D-41DB-B065-C18F99082A0E}">
      <dgm:prSet/>
      <dgm:spPr/>
      <dgm:t>
        <a:bodyPr/>
        <a:lstStyle/>
        <a:p>
          <a:endParaRPr lang="ru-RU"/>
        </a:p>
      </dgm:t>
    </dgm:pt>
    <dgm:pt modelId="{DCF44788-34BB-4548-B5FA-14D5C9CB01B0}" type="pres">
      <dgm:prSet presAssocID="{D5BDC63F-06E1-41D4-A38B-8CA1443498E4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0CF146C-5AC0-43D6-8E82-CF023B89D0BE}" type="pres">
      <dgm:prSet presAssocID="{717A3E84-DEA3-48F7-9803-73B4B33C82F8}" presName="singleCycle" presStyleCnt="0"/>
      <dgm:spPr/>
    </dgm:pt>
    <dgm:pt modelId="{95C606B1-7140-4840-AD85-F6FDD6101E66}" type="pres">
      <dgm:prSet presAssocID="{717A3E84-DEA3-48F7-9803-73B4B33C82F8}" presName="singleCenter" presStyleLbl="node1" presStyleIdx="0" presStyleCnt="6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365570D1-4FC8-4BF0-8F93-0F215EA3CFAE}" type="pres">
      <dgm:prSet presAssocID="{C0F5A006-225E-4966-9A57-91A98CB4FE4B}" presName="Name56" presStyleLbl="parChTrans1D2" presStyleIdx="0" presStyleCnt="5"/>
      <dgm:spPr/>
      <dgm:t>
        <a:bodyPr/>
        <a:lstStyle/>
        <a:p>
          <a:endParaRPr lang="ru-RU"/>
        </a:p>
      </dgm:t>
    </dgm:pt>
    <dgm:pt modelId="{71ACD3B7-6CE4-434E-A334-41BCDFE5DBC2}" type="pres">
      <dgm:prSet presAssocID="{FA4FC543-9B84-4ECA-969E-1C37FB9F6FF9}" presName="text0" presStyleLbl="node1" presStyleIdx="1" presStyleCnt="6" custScaleX="137762" custScaleY="721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35DE91-538A-46C9-9923-3E1522620CC7}" type="pres">
      <dgm:prSet presAssocID="{516574D0-A16D-4F1B-B476-6C9C7B371341}" presName="Name56" presStyleLbl="parChTrans1D2" presStyleIdx="1" presStyleCnt="5"/>
      <dgm:spPr/>
      <dgm:t>
        <a:bodyPr/>
        <a:lstStyle/>
        <a:p>
          <a:endParaRPr lang="ru-RU"/>
        </a:p>
      </dgm:t>
    </dgm:pt>
    <dgm:pt modelId="{5AA7DEC1-2526-4BBE-93BA-1669CFA3364E}" type="pres">
      <dgm:prSet presAssocID="{DB30BE4E-1FC0-40EE-9FBB-802F3A6460D8}" presName="text0" presStyleLbl="node1" presStyleIdx="2" presStyleCnt="6" custScaleY="666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8F25F0-F8BD-4381-958A-2C2FC32BC441}" type="pres">
      <dgm:prSet presAssocID="{4FA69EA2-1810-4135-8E33-95CA1579EB02}" presName="Name56" presStyleLbl="parChTrans1D2" presStyleIdx="2" presStyleCnt="5"/>
      <dgm:spPr/>
      <dgm:t>
        <a:bodyPr/>
        <a:lstStyle/>
        <a:p>
          <a:endParaRPr lang="ru-RU"/>
        </a:p>
      </dgm:t>
    </dgm:pt>
    <dgm:pt modelId="{605519F4-8276-4045-A89C-957D8392B50D}" type="pres">
      <dgm:prSet presAssocID="{A266DB4B-A05F-46D2-8358-6BA985A479CF}" presName="text0" presStyleLbl="node1" presStyleIdx="3" presStyleCnt="6" custScaleY="74631" custRadScaleRad="121947" custRadScaleInc="-411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2EB790-AA4C-4061-8E97-9724088ECEE0}" type="pres">
      <dgm:prSet presAssocID="{459E33BC-BF08-44C3-9ACC-3B300478B939}" presName="Name56" presStyleLbl="parChTrans1D2" presStyleIdx="3" presStyleCnt="5"/>
      <dgm:spPr/>
      <dgm:t>
        <a:bodyPr/>
        <a:lstStyle/>
        <a:p>
          <a:endParaRPr lang="ru-RU"/>
        </a:p>
      </dgm:t>
    </dgm:pt>
    <dgm:pt modelId="{AD23B03D-B5B7-404F-9CFC-6AE62B0A1C2F}" type="pres">
      <dgm:prSet presAssocID="{72DB66C1-D950-46A7-8CDC-C93CE81976D0}" presName="text0" presStyleLbl="node1" presStyleIdx="4" presStyleCnt="6" custScaleY="74631" custRadScaleRad="113125" custRadScaleInc="456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D041C6-1831-43F4-9B35-FA72BDF8D27C}" type="pres">
      <dgm:prSet presAssocID="{54300F66-B4EA-4A3A-B140-8CF9988E7129}" presName="Name56" presStyleLbl="parChTrans1D2" presStyleIdx="4" presStyleCnt="5"/>
      <dgm:spPr/>
      <dgm:t>
        <a:bodyPr/>
        <a:lstStyle/>
        <a:p>
          <a:endParaRPr lang="ru-RU"/>
        </a:p>
      </dgm:t>
    </dgm:pt>
    <dgm:pt modelId="{036951B6-68B3-45E5-B701-3512D1D9827C}" type="pres">
      <dgm:prSet presAssocID="{47F3A0C2-CA4C-4991-8C12-782C36724DC8}" presName="text0" presStyleLbl="node1" presStyleIdx="5" presStyleCnt="6" custScaleX="138223" custScaleY="992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5133F3-1797-4368-826A-66D52EC532FA}" srcId="{717A3E84-DEA3-48F7-9803-73B4B33C82F8}" destId="{FA4FC543-9B84-4ECA-969E-1C37FB9F6FF9}" srcOrd="0" destOrd="0" parTransId="{C0F5A006-225E-4966-9A57-91A98CB4FE4B}" sibTransId="{5D7DE7CC-8BDA-44B4-A6E6-0953CBCF3A29}"/>
    <dgm:cxn modelId="{1CED45C2-1ECA-43A7-82C5-F654943BF5D8}" type="presOf" srcId="{717A3E84-DEA3-48F7-9803-73B4B33C82F8}" destId="{95C606B1-7140-4840-AD85-F6FDD6101E66}" srcOrd="0" destOrd="0" presId="urn:microsoft.com/office/officeart/2008/layout/RadialCluster"/>
    <dgm:cxn modelId="{4D68229E-FEC1-44E7-9C83-4DC89D8B862F}" srcId="{D5BDC63F-06E1-41D4-A38B-8CA1443498E4}" destId="{717A3E84-DEA3-48F7-9803-73B4B33C82F8}" srcOrd="0" destOrd="0" parTransId="{EF3A154A-9294-48DF-A028-C1F57B2BDE66}" sibTransId="{24BF153E-48BC-4596-A846-82138CD5596C}"/>
    <dgm:cxn modelId="{08A60E94-6F71-4E54-80FE-E030D422EF34}" type="presOf" srcId="{C0F5A006-225E-4966-9A57-91A98CB4FE4B}" destId="{365570D1-4FC8-4BF0-8F93-0F215EA3CFAE}" srcOrd="0" destOrd="0" presId="urn:microsoft.com/office/officeart/2008/layout/RadialCluster"/>
    <dgm:cxn modelId="{BFBE4090-5FAF-4007-A4AF-E508D25A3F03}" type="presOf" srcId="{47F3A0C2-CA4C-4991-8C12-782C36724DC8}" destId="{036951B6-68B3-45E5-B701-3512D1D9827C}" srcOrd="0" destOrd="0" presId="urn:microsoft.com/office/officeart/2008/layout/RadialCluster"/>
    <dgm:cxn modelId="{02E98CE4-40F7-473B-B402-C0AD2A08E2A8}" type="presOf" srcId="{DB30BE4E-1FC0-40EE-9FBB-802F3A6460D8}" destId="{5AA7DEC1-2526-4BBE-93BA-1669CFA3364E}" srcOrd="0" destOrd="0" presId="urn:microsoft.com/office/officeart/2008/layout/RadialCluster"/>
    <dgm:cxn modelId="{A58504D9-366A-4B5F-9879-74956DCCFD06}" type="presOf" srcId="{459E33BC-BF08-44C3-9ACC-3B300478B939}" destId="{8C2EB790-AA4C-4061-8E97-9724088ECEE0}" srcOrd="0" destOrd="0" presId="urn:microsoft.com/office/officeart/2008/layout/RadialCluster"/>
    <dgm:cxn modelId="{3ED44137-D70E-4540-ADC0-898D3E7D63FD}" type="presOf" srcId="{516574D0-A16D-4F1B-B476-6C9C7B371341}" destId="{A435DE91-538A-46C9-9923-3E1522620CC7}" srcOrd="0" destOrd="0" presId="urn:microsoft.com/office/officeart/2008/layout/RadialCluster"/>
    <dgm:cxn modelId="{F5977655-9F0C-4BA5-B36C-8FE043F9905A}" type="presOf" srcId="{FA4FC543-9B84-4ECA-969E-1C37FB9F6FF9}" destId="{71ACD3B7-6CE4-434E-A334-41BCDFE5DBC2}" srcOrd="0" destOrd="0" presId="urn:microsoft.com/office/officeart/2008/layout/RadialCluster"/>
    <dgm:cxn modelId="{E11BBE14-DBBF-4322-B9BB-5679AAFD1945}" type="presOf" srcId="{A266DB4B-A05F-46D2-8358-6BA985A479CF}" destId="{605519F4-8276-4045-A89C-957D8392B50D}" srcOrd="0" destOrd="0" presId="urn:microsoft.com/office/officeart/2008/layout/RadialCluster"/>
    <dgm:cxn modelId="{9B29C43F-DD5D-41DB-B065-C18F99082A0E}" srcId="{717A3E84-DEA3-48F7-9803-73B4B33C82F8}" destId="{47F3A0C2-CA4C-4991-8C12-782C36724DC8}" srcOrd="4" destOrd="0" parTransId="{54300F66-B4EA-4A3A-B140-8CF9988E7129}" sibTransId="{185A7AD0-460C-42D7-81D2-92678800A342}"/>
    <dgm:cxn modelId="{5FF9B47C-6E3D-4E73-9548-FC24C8933BD9}" srcId="{717A3E84-DEA3-48F7-9803-73B4B33C82F8}" destId="{A266DB4B-A05F-46D2-8358-6BA985A479CF}" srcOrd="2" destOrd="0" parTransId="{4FA69EA2-1810-4135-8E33-95CA1579EB02}" sibTransId="{4FDC29A5-3F61-4B49-B056-7561B7CCA772}"/>
    <dgm:cxn modelId="{E3978F4E-E398-4BCA-AED4-59D4A9AFCCAE}" srcId="{717A3E84-DEA3-48F7-9803-73B4B33C82F8}" destId="{72DB66C1-D950-46A7-8CDC-C93CE81976D0}" srcOrd="3" destOrd="0" parTransId="{459E33BC-BF08-44C3-9ACC-3B300478B939}" sibTransId="{8E973338-056E-4F45-B38A-0F34E37CDAF3}"/>
    <dgm:cxn modelId="{4E79EEDC-3EF6-48AE-BC56-8B351706A17B}" type="presOf" srcId="{D5BDC63F-06E1-41D4-A38B-8CA1443498E4}" destId="{DCF44788-34BB-4548-B5FA-14D5C9CB01B0}" srcOrd="0" destOrd="0" presId="urn:microsoft.com/office/officeart/2008/layout/RadialCluster"/>
    <dgm:cxn modelId="{A5229485-77F6-4119-9881-F3B601485DE4}" type="presOf" srcId="{72DB66C1-D950-46A7-8CDC-C93CE81976D0}" destId="{AD23B03D-B5B7-404F-9CFC-6AE62B0A1C2F}" srcOrd="0" destOrd="0" presId="urn:microsoft.com/office/officeart/2008/layout/RadialCluster"/>
    <dgm:cxn modelId="{9D417FBE-46A0-4DED-8A55-37CC9C09C240}" type="presOf" srcId="{54300F66-B4EA-4A3A-B140-8CF9988E7129}" destId="{1AD041C6-1831-43F4-9B35-FA72BDF8D27C}" srcOrd="0" destOrd="0" presId="urn:microsoft.com/office/officeart/2008/layout/RadialCluster"/>
    <dgm:cxn modelId="{E50C7931-0722-4B7E-9112-342E67923F69}" srcId="{717A3E84-DEA3-48F7-9803-73B4B33C82F8}" destId="{DB30BE4E-1FC0-40EE-9FBB-802F3A6460D8}" srcOrd="1" destOrd="0" parTransId="{516574D0-A16D-4F1B-B476-6C9C7B371341}" sibTransId="{C91E502A-F463-41B5-B11E-F17953B51EC1}"/>
    <dgm:cxn modelId="{FB0EC72B-512E-4421-911C-B02A54148627}" type="presOf" srcId="{4FA69EA2-1810-4135-8E33-95CA1579EB02}" destId="{998F25F0-F8BD-4381-958A-2C2FC32BC441}" srcOrd="0" destOrd="0" presId="urn:microsoft.com/office/officeart/2008/layout/RadialCluster"/>
    <dgm:cxn modelId="{E71FCC44-7F70-4069-8EBC-89896F91B0AD}" type="presParOf" srcId="{DCF44788-34BB-4548-B5FA-14D5C9CB01B0}" destId="{B0CF146C-5AC0-43D6-8E82-CF023B89D0BE}" srcOrd="0" destOrd="0" presId="urn:microsoft.com/office/officeart/2008/layout/RadialCluster"/>
    <dgm:cxn modelId="{95B7A4A1-6F17-4162-A0D4-D122B9A85FA9}" type="presParOf" srcId="{B0CF146C-5AC0-43D6-8E82-CF023B89D0BE}" destId="{95C606B1-7140-4840-AD85-F6FDD6101E66}" srcOrd="0" destOrd="0" presId="urn:microsoft.com/office/officeart/2008/layout/RadialCluster"/>
    <dgm:cxn modelId="{E20E0281-974B-4669-B418-11EAE88CF354}" type="presParOf" srcId="{B0CF146C-5AC0-43D6-8E82-CF023B89D0BE}" destId="{365570D1-4FC8-4BF0-8F93-0F215EA3CFAE}" srcOrd="1" destOrd="0" presId="urn:microsoft.com/office/officeart/2008/layout/RadialCluster"/>
    <dgm:cxn modelId="{C4A28E6B-096C-486C-8DD9-A600F844C2E1}" type="presParOf" srcId="{B0CF146C-5AC0-43D6-8E82-CF023B89D0BE}" destId="{71ACD3B7-6CE4-434E-A334-41BCDFE5DBC2}" srcOrd="2" destOrd="0" presId="urn:microsoft.com/office/officeart/2008/layout/RadialCluster"/>
    <dgm:cxn modelId="{B67675E2-BCA7-4427-A627-5A2B034F733C}" type="presParOf" srcId="{B0CF146C-5AC0-43D6-8E82-CF023B89D0BE}" destId="{A435DE91-538A-46C9-9923-3E1522620CC7}" srcOrd="3" destOrd="0" presId="urn:microsoft.com/office/officeart/2008/layout/RadialCluster"/>
    <dgm:cxn modelId="{2DA07BD8-0EDD-47A8-AE37-13BC774467DD}" type="presParOf" srcId="{B0CF146C-5AC0-43D6-8E82-CF023B89D0BE}" destId="{5AA7DEC1-2526-4BBE-93BA-1669CFA3364E}" srcOrd="4" destOrd="0" presId="urn:microsoft.com/office/officeart/2008/layout/RadialCluster"/>
    <dgm:cxn modelId="{D2B084FF-8D1D-4638-997B-4A8A29A06EB9}" type="presParOf" srcId="{B0CF146C-5AC0-43D6-8E82-CF023B89D0BE}" destId="{998F25F0-F8BD-4381-958A-2C2FC32BC441}" srcOrd="5" destOrd="0" presId="urn:microsoft.com/office/officeart/2008/layout/RadialCluster"/>
    <dgm:cxn modelId="{FE5B5E45-C687-433B-9EF7-0C5CEA4BA82C}" type="presParOf" srcId="{B0CF146C-5AC0-43D6-8E82-CF023B89D0BE}" destId="{605519F4-8276-4045-A89C-957D8392B50D}" srcOrd="6" destOrd="0" presId="urn:microsoft.com/office/officeart/2008/layout/RadialCluster"/>
    <dgm:cxn modelId="{5AF42780-172B-4578-A8AF-16BAF86A9FC4}" type="presParOf" srcId="{B0CF146C-5AC0-43D6-8E82-CF023B89D0BE}" destId="{8C2EB790-AA4C-4061-8E97-9724088ECEE0}" srcOrd="7" destOrd="0" presId="urn:microsoft.com/office/officeart/2008/layout/RadialCluster"/>
    <dgm:cxn modelId="{A35D4308-022B-4234-8115-61A729D51F73}" type="presParOf" srcId="{B0CF146C-5AC0-43D6-8E82-CF023B89D0BE}" destId="{AD23B03D-B5B7-404F-9CFC-6AE62B0A1C2F}" srcOrd="8" destOrd="0" presId="urn:microsoft.com/office/officeart/2008/layout/RadialCluster"/>
    <dgm:cxn modelId="{11515A00-10DC-4AAD-A1BF-1684E03AEE17}" type="presParOf" srcId="{B0CF146C-5AC0-43D6-8E82-CF023B89D0BE}" destId="{1AD041C6-1831-43F4-9B35-FA72BDF8D27C}" srcOrd="9" destOrd="0" presId="urn:microsoft.com/office/officeart/2008/layout/RadialCluster"/>
    <dgm:cxn modelId="{673F6441-7026-469A-B1BE-D87953C13BA9}" type="presParOf" srcId="{B0CF146C-5AC0-43D6-8E82-CF023B89D0BE}" destId="{036951B6-68B3-45E5-B701-3512D1D9827C}" srcOrd="10" destOrd="0" presId="urn:microsoft.com/office/officeart/2008/layout/RadialCluster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A5624DF-9995-44B2-9F6B-AA6AE49F6858}" type="doc">
      <dgm:prSet loTypeId="urn:microsoft.com/office/officeart/2005/8/layout/radial5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DC8853A-3BE7-4EA3-B800-0A0FABF27CD5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Monotype Corsiva" panose="03010101010201010101" pitchFamily="66" charset="0"/>
              <a:cs typeface="Times New Roman" panose="02020603050405020304" pitchFamily="18" charset="0"/>
            </a:rPr>
            <a:t>Формы работы по взаимодействию с родителями:</a:t>
          </a:r>
          <a:endParaRPr lang="ru-RU" sz="1800" dirty="0">
            <a:solidFill>
              <a:schemeClr val="tx1"/>
            </a:solidFill>
            <a:latin typeface="Monotype Corsiva" panose="03010101010201010101" pitchFamily="66" charset="0"/>
          </a:endParaRPr>
        </a:p>
      </dgm:t>
    </dgm:pt>
    <dgm:pt modelId="{C92EFD5A-8D81-4B97-8507-570F081FFE11}" type="parTrans" cxnId="{CE025458-0042-4A5B-91CD-7CEBFCE1CF1F}">
      <dgm:prSet/>
      <dgm:spPr/>
      <dgm:t>
        <a:bodyPr/>
        <a:lstStyle/>
        <a:p>
          <a:endParaRPr lang="ru-RU"/>
        </a:p>
      </dgm:t>
    </dgm:pt>
    <dgm:pt modelId="{A9626C49-4555-4160-BC42-DCEB69D32DB7}" type="sibTrans" cxnId="{CE025458-0042-4A5B-91CD-7CEBFCE1CF1F}">
      <dgm:prSet/>
      <dgm:spPr/>
      <dgm:t>
        <a:bodyPr/>
        <a:lstStyle/>
        <a:p>
          <a:endParaRPr lang="ru-RU"/>
        </a:p>
      </dgm:t>
    </dgm:pt>
    <dgm:pt modelId="{7D31BDCE-835F-4197-9B87-9BA6FE376444}">
      <dgm:prSet phldrT="[Текст]" custT="1"/>
      <dgm:spPr>
        <a:solidFill>
          <a:srgbClr val="FFFF66"/>
        </a:solidFill>
      </dgm:spPr>
      <dgm:t>
        <a:bodyPr/>
        <a:lstStyle/>
        <a:p>
          <a:r>
            <a:rPr lang="ru-RU" sz="105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Анкетирование</a:t>
          </a:r>
          <a:endParaRPr lang="ru-RU" sz="1050" dirty="0"/>
        </a:p>
      </dgm:t>
    </dgm:pt>
    <dgm:pt modelId="{9D4631D6-336F-4576-8BAF-DE024239258E}" type="parTrans" cxnId="{29D1F495-45A7-4614-A819-C907488D8CA2}">
      <dgm:prSet/>
      <dgm:spPr/>
      <dgm:t>
        <a:bodyPr/>
        <a:lstStyle/>
        <a:p>
          <a:endParaRPr lang="ru-RU"/>
        </a:p>
      </dgm:t>
    </dgm:pt>
    <dgm:pt modelId="{A215C746-9AA2-4A2E-A8E2-10D8E780184B}" type="sibTrans" cxnId="{29D1F495-45A7-4614-A819-C907488D8CA2}">
      <dgm:prSet/>
      <dgm:spPr/>
      <dgm:t>
        <a:bodyPr/>
        <a:lstStyle/>
        <a:p>
          <a:endParaRPr lang="ru-RU"/>
        </a:p>
      </dgm:t>
    </dgm:pt>
    <dgm:pt modelId="{277A5102-7199-4A95-86FC-33D2CCDE61CD}">
      <dgm:prSet phldrT="[Текст]" custT="1"/>
      <dgm:spPr>
        <a:solidFill>
          <a:srgbClr val="99FF33"/>
        </a:solidFill>
      </dgm:spPr>
      <dgm:t>
        <a:bodyPr/>
        <a:lstStyle/>
        <a:p>
          <a:r>
            <a:rPr lang="ru-RU" sz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Родительские собрания, конференции, мастер-классы</a:t>
          </a:r>
          <a:endParaRPr lang="ru-RU" sz="1200" dirty="0"/>
        </a:p>
      </dgm:t>
    </dgm:pt>
    <dgm:pt modelId="{329A51D4-0C37-4A0C-ABF2-5CB1E89A004B}" type="parTrans" cxnId="{76EF7A70-2CFE-4A25-9344-493227AB9DCE}">
      <dgm:prSet/>
      <dgm:spPr/>
      <dgm:t>
        <a:bodyPr/>
        <a:lstStyle/>
        <a:p>
          <a:endParaRPr lang="ru-RU"/>
        </a:p>
      </dgm:t>
    </dgm:pt>
    <dgm:pt modelId="{7AE04CF4-63C6-4F12-9BB3-D2E8FED8127E}" type="sibTrans" cxnId="{76EF7A70-2CFE-4A25-9344-493227AB9DCE}">
      <dgm:prSet/>
      <dgm:spPr/>
      <dgm:t>
        <a:bodyPr/>
        <a:lstStyle/>
        <a:p>
          <a:endParaRPr lang="ru-RU"/>
        </a:p>
      </dgm:t>
    </dgm:pt>
    <dgm:pt modelId="{8F31FC8A-F5A0-46A9-88AA-3DEEA193D4F8}">
      <dgm:prSet phldrT="[Текст]" custT="1"/>
      <dgm:spPr>
        <a:solidFill>
          <a:srgbClr val="FF6699"/>
        </a:solidFill>
      </dgm:spPr>
      <dgm:t>
        <a:bodyPr/>
        <a:lstStyle/>
        <a:p>
          <a:r>
            <a:rPr lang="ru-RU" sz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Управление ДОУ через родительский совет</a:t>
          </a:r>
          <a:endParaRPr lang="ru-RU" sz="1200" dirty="0"/>
        </a:p>
      </dgm:t>
    </dgm:pt>
    <dgm:pt modelId="{C572DE28-B6CF-406E-ADE0-E2716AF819E1}" type="parTrans" cxnId="{5756F9B3-481D-4624-A79E-778597E5C674}">
      <dgm:prSet/>
      <dgm:spPr/>
      <dgm:t>
        <a:bodyPr/>
        <a:lstStyle/>
        <a:p>
          <a:endParaRPr lang="ru-RU"/>
        </a:p>
      </dgm:t>
    </dgm:pt>
    <dgm:pt modelId="{4C658E81-BD36-4ABC-A591-C29FCB34C172}" type="sibTrans" cxnId="{5756F9B3-481D-4624-A79E-778597E5C674}">
      <dgm:prSet/>
      <dgm:spPr/>
      <dgm:t>
        <a:bodyPr/>
        <a:lstStyle/>
        <a:p>
          <a:endParaRPr lang="ru-RU"/>
        </a:p>
      </dgm:t>
    </dgm:pt>
    <dgm:pt modelId="{FA8AB875-0748-49B8-B5DA-BC0BF940003F}">
      <dgm:prSet phldrT="[Текст]" custT="1"/>
      <dgm:spPr>
        <a:solidFill>
          <a:srgbClr val="66FFFF"/>
        </a:solidFill>
      </dgm:spPr>
      <dgm:t>
        <a:bodyPr/>
        <a:lstStyle/>
        <a:p>
          <a:r>
            <a:rPr lang="ru-RU" sz="9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Консультирование</a:t>
          </a:r>
          <a:endParaRPr lang="ru-RU" sz="900" dirty="0"/>
        </a:p>
      </dgm:t>
    </dgm:pt>
    <dgm:pt modelId="{425BB236-E046-49A5-B72B-D711CE6808D2}" type="parTrans" cxnId="{FBC82AA8-F35D-42E0-BF0B-80303CA9BD74}">
      <dgm:prSet/>
      <dgm:spPr/>
      <dgm:t>
        <a:bodyPr/>
        <a:lstStyle/>
        <a:p>
          <a:endParaRPr lang="ru-RU"/>
        </a:p>
      </dgm:t>
    </dgm:pt>
    <dgm:pt modelId="{7B8F94B7-FA75-45B0-BE3C-FA1C04471EE8}" type="sibTrans" cxnId="{FBC82AA8-F35D-42E0-BF0B-80303CA9BD74}">
      <dgm:prSet/>
      <dgm:spPr/>
      <dgm:t>
        <a:bodyPr/>
        <a:lstStyle/>
        <a:p>
          <a:endParaRPr lang="ru-RU"/>
        </a:p>
      </dgm:t>
    </dgm:pt>
    <dgm:pt modelId="{C6D4C4BF-4DBE-4EC5-91C0-FA2B2812A2BB}">
      <dgm:prSet phldrT="[Текст]" custT="1"/>
      <dgm:spPr>
        <a:solidFill>
          <a:srgbClr val="6666FF"/>
        </a:solidFill>
      </dgm:spPr>
      <dgm:t>
        <a:bodyPr/>
        <a:lstStyle/>
        <a:p>
          <a:r>
            <a:rPr lang="ru-RU" sz="11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Родительские уголки и информационные стенды</a:t>
          </a:r>
          <a:endParaRPr lang="ru-RU" sz="1100" dirty="0"/>
        </a:p>
      </dgm:t>
    </dgm:pt>
    <dgm:pt modelId="{9CE82776-1CAD-45C9-ABB8-CC1F55D1DD7A}" type="parTrans" cxnId="{8098A991-100A-43F9-B9A2-9C8D493F5473}">
      <dgm:prSet/>
      <dgm:spPr/>
      <dgm:t>
        <a:bodyPr/>
        <a:lstStyle/>
        <a:p>
          <a:endParaRPr lang="ru-RU"/>
        </a:p>
      </dgm:t>
    </dgm:pt>
    <dgm:pt modelId="{D87BFEB9-39D5-4B27-8C42-EBF5D6FD4CDF}" type="sibTrans" cxnId="{8098A991-100A-43F9-B9A2-9C8D493F5473}">
      <dgm:prSet/>
      <dgm:spPr/>
      <dgm:t>
        <a:bodyPr/>
        <a:lstStyle/>
        <a:p>
          <a:endParaRPr lang="ru-RU"/>
        </a:p>
      </dgm:t>
    </dgm:pt>
    <dgm:pt modelId="{7D293F65-E985-4E6C-B20D-FBBB1591EB89}">
      <dgm:prSet phldrT="[Текст]" custT="1"/>
      <dgm:spPr>
        <a:solidFill>
          <a:srgbClr val="CCCCFF"/>
        </a:solidFill>
      </dgm:spPr>
      <dgm:t>
        <a:bodyPr/>
        <a:lstStyle/>
        <a:p>
          <a:r>
            <a:rPr lang="ru-RU" sz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Дни открытых дверей</a:t>
          </a:r>
          <a:endParaRPr lang="ru-RU" sz="1200" dirty="0"/>
        </a:p>
      </dgm:t>
    </dgm:pt>
    <dgm:pt modelId="{90E7EA4C-E3C5-445D-BB6A-3EF29DB49344}" type="parTrans" cxnId="{43C50DB1-0C46-404E-BEB3-1B2EAAF72A68}">
      <dgm:prSet/>
      <dgm:spPr/>
      <dgm:t>
        <a:bodyPr/>
        <a:lstStyle/>
        <a:p>
          <a:endParaRPr lang="ru-RU"/>
        </a:p>
      </dgm:t>
    </dgm:pt>
    <dgm:pt modelId="{5BE824C9-59FB-41F6-A4B9-37D91F701595}" type="sibTrans" cxnId="{43C50DB1-0C46-404E-BEB3-1B2EAAF72A68}">
      <dgm:prSet/>
      <dgm:spPr/>
      <dgm:t>
        <a:bodyPr/>
        <a:lstStyle/>
        <a:p>
          <a:endParaRPr lang="ru-RU"/>
        </a:p>
      </dgm:t>
    </dgm:pt>
    <dgm:pt modelId="{CC2B9E3C-9ADE-44B2-B48F-25AFAE729C8F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05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Экскурсии по ДОУ</a:t>
          </a:r>
          <a:endParaRPr lang="ru-RU" sz="1050" dirty="0"/>
        </a:p>
      </dgm:t>
    </dgm:pt>
    <dgm:pt modelId="{93AD367B-01D6-45E1-ADB1-A5316019689C}" type="parTrans" cxnId="{B527CAE8-E841-4A5A-B585-13B7DDB05D6B}">
      <dgm:prSet/>
      <dgm:spPr/>
      <dgm:t>
        <a:bodyPr/>
        <a:lstStyle/>
        <a:p>
          <a:endParaRPr lang="ru-RU"/>
        </a:p>
      </dgm:t>
    </dgm:pt>
    <dgm:pt modelId="{4DBEFCF4-C5EC-46A2-8C3B-EBD04D8F6F63}" type="sibTrans" cxnId="{B527CAE8-E841-4A5A-B585-13B7DDB05D6B}">
      <dgm:prSet/>
      <dgm:spPr/>
      <dgm:t>
        <a:bodyPr/>
        <a:lstStyle/>
        <a:p>
          <a:endParaRPr lang="ru-RU"/>
        </a:p>
      </dgm:t>
    </dgm:pt>
    <dgm:pt modelId="{145520CC-0717-4FC0-A34D-6D7D75A4A51A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1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Участие в создании развивающей среды</a:t>
          </a:r>
          <a:endParaRPr lang="ru-RU" sz="1100" dirty="0"/>
        </a:p>
      </dgm:t>
    </dgm:pt>
    <dgm:pt modelId="{8C4BED5A-968B-4C4A-8EEF-896660A455D9}" type="parTrans" cxnId="{1708EC27-CC59-41E3-A1E0-9FCA4184FDA6}">
      <dgm:prSet/>
      <dgm:spPr/>
      <dgm:t>
        <a:bodyPr/>
        <a:lstStyle/>
        <a:p>
          <a:endParaRPr lang="ru-RU"/>
        </a:p>
      </dgm:t>
    </dgm:pt>
    <dgm:pt modelId="{20CB2278-FCAD-4C2E-99A3-1C587D1F7910}" type="sibTrans" cxnId="{1708EC27-CC59-41E3-A1E0-9FCA4184FDA6}">
      <dgm:prSet/>
      <dgm:spPr/>
      <dgm:t>
        <a:bodyPr/>
        <a:lstStyle/>
        <a:p>
          <a:endParaRPr lang="ru-RU"/>
        </a:p>
      </dgm:t>
    </dgm:pt>
    <dgm:pt modelId="{C2BBC370-0278-4AF7-AF8F-ABDDBDF7201C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Участие в педагогическом процессе (открытые просмотры, проекты, акции, привлечение родителей к подготовке праздников)</a:t>
          </a:r>
          <a:endParaRPr lang="ru-RU" sz="1000" dirty="0"/>
        </a:p>
      </dgm:t>
    </dgm:pt>
    <dgm:pt modelId="{D20AA0CE-87A5-4C55-B84C-174359D6B45B}" type="parTrans" cxnId="{D8971BBF-696E-4D65-8654-3F2256988540}">
      <dgm:prSet/>
      <dgm:spPr/>
      <dgm:t>
        <a:bodyPr/>
        <a:lstStyle/>
        <a:p>
          <a:endParaRPr lang="ru-RU"/>
        </a:p>
      </dgm:t>
    </dgm:pt>
    <dgm:pt modelId="{08EDC7BE-0C11-4BA1-9104-734EA0FEF4F1}" type="sibTrans" cxnId="{D8971BBF-696E-4D65-8654-3F2256988540}">
      <dgm:prSet/>
      <dgm:spPr/>
      <dgm:t>
        <a:bodyPr/>
        <a:lstStyle/>
        <a:p>
          <a:endParaRPr lang="ru-RU"/>
        </a:p>
      </dgm:t>
    </dgm:pt>
    <dgm:pt modelId="{09E89804-ECC0-4C5C-B11C-C4B8C86477EB}">
      <dgm:prSet phldrT="[Текст]"/>
      <dgm:spPr>
        <a:solidFill>
          <a:srgbClr val="CF7BFD"/>
        </a:solidFill>
      </dgm:spPr>
      <dgm:t>
        <a:bodyPr/>
        <a:lstStyle/>
        <a:p>
          <a:r>
            <a: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Совместные мероприятия с участием воспитанников, педагогов, родителей</a:t>
          </a:r>
          <a:endParaRPr lang="ru-RU" dirty="0"/>
        </a:p>
      </dgm:t>
    </dgm:pt>
    <dgm:pt modelId="{712831E8-EDA8-4A8F-93CF-5E4D4EDB958C}" type="parTrans" cxnId="{875AC7A1-B1D7-4D87-AEE9-FC5A899D4001}">
      <dgm:prSet/>
      <dgm:spPr/>
      <dgm:t>
        <a:bodyPr/>
        <a:lstStyle/>
        <a:p>
          <a:endParaRPr lang="ru-RU"/>
        </a:p>
      </dgm:t>
    </dgm:pt>
    <dgm:pt modelId="{3FA65120-A422-4CC4-96E9-09C65E3A8ACE}" type="sibTrans" cxnId="{875AC7A1-B1D7-4D87-AEE9-FC5A899D4001}">
      <dgm:prSet/>
      <dgm:spPr/>
      <dgm:t>
        <a:bodyPr/>
        <a:lstStyle/>
        <a:p>
          <a:endParaRPr lang="ru-RU"/>
        </a:p>
      </dgm:t>
    </dgm:pt>
    <dgm:pt modelId="{76BBFAC1-0F77-40C7-BD07-EE946E78602B}" type="pres">
      <dgm:prSet presAssocID="{5A5624DF-9995-44B2-9F6B-AA6AE49F685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941B4A5-CECA-4CFD-AF9F-BAFBC59D08FB}" type="pres">
      <dgm:prSet presAssocID="{5DC8853A-3BE7-4EA3-B800-0A0FABF27CD5}" presName="centerShape" presStyleLbl="node0" presStyleIdx="0" presStyleCnt="1" custScaleX="205870" custScaleY="206188"/>
      <dgm:spPr/>
      <dgm:t>
        <a:bodyPr/>
        <a:lstStyle/>
        <a:p>
          <a:endParaRPr lang="ru-RU"/>
        </a:p>
      </dgm:t>
    </dgm:pt>
    <dgm:pt modelId="{F90A8FA0-3136-47E8-9E6A-472C4F5B4422}" type="pres">
      <dgm:prSet presAssocID="{9D4631D6-336F-4576-8BAF-DE024239258E}" presName="parTrans" presStyleLbl="sibTrans2D1" presStyleIdx="0" presStyleCnt="10"/>
      <dgm:spPr/>
    </dgm:pt>
    <dgm:pt modelId="{B8684115-946B-4C82-BC55-95304849C638}" type="pres">
      <dgm:prSet presAssocID="{9D4631D6-336F-4576-8BAF-DE024239258E}" presName="connectorText" presStyleLbl="sibTrans2D1" presStyleIdx="0" presStyleCnt="10"/>
      <dgm:spPr/>
    </dgm:pt>
    <dgm:pt modelId="{01DBC2EB-1046-4EB4-8780-87109638F0B4}" type="pres">
      <dgm:prSet presAssocID="{7D31BDCE-835F-4197-9B87-9BA6FE376444}" presName="node" presStyleLbl="node1" presStyleIdx="0" presStyleCnt="10" custScaleX="127302" custScaleY="115937" custRadScaleRad="92568" custRadScaleInc="28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2EDAC-7326-4643-90F8-1D82EF4719AE}" type="pres">
      <dgm:prSet presAssocID="{329A51D4-0C37-4A0C-ABF2-5CB1E89A004B}" presName="parTrans" presStyleLbl="sibTrans2D1" presStyleIdx="1" presStyleCnt="10"/>
      <dgm:spPr/>
    </dgm:pt>
    <dgm:pt modelId="{7E4FFBFC-0929-4E02-A4FC-F4D7E433BF46}" type="pres">
      <dgm:prSet presAssocID="{329A51D4-0C37-4A0C-ABF2-5CB1E89A004B}" presName="connectorText" presStyleLbl="sibTrans2D1" presStyleIdx="1" presStyleCnt="10"/>
      <dgm:spPr/>
    </dgm:pt>
    <dgm:pt modelId="{A0CA7C42-8379-4E20-881D-312FEE4962F6}" type="pres">
      <dgm:prSet presAssocID="{277A5102-7199-4A95-86FC-33D2CCDE61CD}" presName="node" presStyleLbl="node1" presStyleIdx="1" presStyleCnt="10" custScaleX="126811" custScaleY="121788" custRadScaleRad="115234" custRadScaleInc="14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DB91BB-4878-461F-89AA-1402716B21D9}" type="pres">
      <dgm:prSet presAssocID="{C572DE28-B6CF-406E-ADE0-E2716AF819E1}" presName="parTrans" presStyleLbl="sibTrans2D1" presStyleIdx="2" presStyleCnt="10"/>
      <dgm:spPr/>
    </dgm:pt>
    <dgm:pt modelId="{320D2BDE-E370-46D0-B5DB-6DFB3FA2E639}" type="pres">
      <dgm:prSet presAssocID="{C572DE28-B6CF-406E-ADE0-E2716AF819E1}" presName="connectorText" presStyleLbl="sibTrans2D1" presStyleIdx="2" presStyleCnt="10"/>
      <dgm:spPr/>
    </dgm:pt>
    <dgm:pt modelId="{03DBADEC-7434-4677-BF3D-99240A358B0B}" type="pres">
      <dgm:prSet presAssocID="{8F31FC8A-F5A0-46A9-88AA-3DEEA193D4F8}" presName="node" presStyleLbl="node1" presStyleIdx="2" presStyleCnt="10" custScaleX="117873" custScaleY="121788" custRadScaleRad="128542" custRadScaleInc="-97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81FBE6-6035-40B0-8DB6-9378B49FBE8C}" type="pres">
      <dgm:prSet presAssocID="{425BB236-E046-49A5-B72B-D711CE6808D2}" presName="parTrans" presStyleLbl="sibTrans2D1" presStyleIdx="3" presStyleCnt="10"/>
      <dgm:spPr/>
    </dgm:pt>
    <dgm:pt modelId="{F8A15913-AAD4-4B0F-9E57-4D36E16AA2FC}" type="pres">
      <dgm:prSet presAssocID="{425BB236-E046-49A5-B72B-D711CE6808D2}" presName="connectorText" presStyleLbl="sibTrans2D1" presStyleIdx="3" presStyleCnt="10"/>
      <dgm:spPr/>
    </dgm:pt>
    <dgm:pt modelId="{B1941FFC-988B-410E-AC5B-46BFB6403634}" type="pres">
      <dgm:prSet presAssocID="{FA8AB875-0748-49B8-B5DA-BC0BF940003F}" presName="node" presStyleLbl="node1" presStyleIdx="3" presStyleCnt="10" custScaleX="121366" custScaleY="121788" custRadScaleRad="124470" custRadScaleInc="-244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DCA94-9265-41C4-84F9-4F8384848F4F}" type="pres">
      <dgm:prSet presAssocID="{9CE82776-1CAD-45C9-ABB8-CC1F55D1DD7A}" presName="parTrans" presStyleLbl="sibTrans2D1" presStyleIdx="4" presStyleCnt="10"/>
      <dgm:spPr/>
    </dgm:pt>
    <dgm:pt modelId="{14307C52-EE55-401A-B3E3-85EB64D4F300}" type="pres">
      <dgm:prSet presAssocID="{9CE82776-1CAD-45C9-ABB8-CC1F55D1DD7A}" presName="connectorText" presStyleLbl="sibTrans2D1" presStyleIdx="4" presStyleCnt="10"/>
      <dgm:spPr/>
    </dgm:pt>
    <dgm:pt modelId="{048B6C39-6DC3-43BD-9947-3FA33FE84839}" type="pres">
      <dgm:prSet presAssocID="{C6D4C4BF-4DBE-4EC5-91C0-FA2B2812A2BB}" presName="node" presStyleLbl="node1" presStyleIdx="4" presStyleCnt="10" custScaleX="123111" custScaleY="117875" custRadScaleRad="121135" custRadScaleInc="-341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44B4BA-E807-472C-9D82-30D242A38814}" type="pres">
      <dgm:prSet presAssocID="{90E7EA4C-E3C5-445D-BB6A-3EF29DB49344}" presName="parTrans" presStyleLbl="sibTrans2D1" presStyleIdx="5" presStyleCnt="10"/>
      <dgm:spPr/>
    </dgm:pt>
    <dgm:pt modelId="{B5FACE33-C51E-40E0-821C-FCB2B91BD0ED}" type="pres">
      <dgm:prSet presAssocID="{90E7EA4C-E3C5-445D-BB6A-3EF29DB49344}" presName="connectorText" presStyleLbl="sibTrans2D1" presStyleIdx="5" presStyleCnt="10"/>
      <dgm:spPr/>
    </dgm:pt>
    <dgm:pt modelId="{09C2B63B-709D-4CC1-AC2B-E046A2C054FB}" type="pres">
      <dgm:prSet presAssocID="{7D293F65-E985-4E6C-B20D-FBBB1591EB89}" presName="node" presStyleLbl="node1" presStyleIdx="5" presStyleCnt="10" custScaleX="120579" custScaleY="116249" custRadScaleRad="96565" custRadScaleInc="-182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9AD2BF-0233-46D7-A25D-1F7DB592EDD8}" type="pres">
      <dgm:prSet presAssocID="{93AD367B-01D6-45E1-ADB1-A5316019689C}" presName="parTrans" presStyleLbl="sibTrans2D1" presStyleIdx="6" presStyleCnt="10"/>
      <dgm:spPr/>
    </dgm:pt>
    <dgm:pt modelId="{BEEAD264-A98B-4789-B4F5-D3079C8E6FD7}" type="pres">
      <dgm:prSet presAssocID="{93AD367B-01D6-45E1-ADB1-A5316019689C}" presName="connectorText" presStyleLbl="sibTrans2D1" presStyleIdx="6" presStyleCnt="10"/>
      <dgm:spPr/>
    </dgm:pt>
    <dgm:pt modelId="{43AA6CA4-EBAE-4057-9BDA-F1ED96CAF785}" type="pres">
      <dgm:prSet presAssocID="{CC2B9E3C-9ADE-44B2-B48F-25AFAE729C8F}" presName="node" presStyleLbl="node1" presStyleIdx="6" presStyleCnt="10" custScaleX="121980" custScaleY="119794" custRadScaleRad="115954" custRadScaleInc="99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232DBC-DB63-4E7A-A721-36CE88B30735}" type="pres">
      <dgm:prSet presAssocID="{8C4BED5A-968B-4C4A-8EEF-896660A455D9}" presName="parTrans" presStyleLbl="sibTrans2D1" presStyleIdx="7" presStyleCnt="10"/>
      <dgm:spPr/>
    </dgm:pt>
    <dgm:pt modelId="{6EF4BB1C-78D2-4B68-99E1-7B987C330166}" type="pres">
      <dgm:prSet presAssocID="{8C4BED5A-968B-4C4A-8EEF-896660A455D9}" presName="connectorText" presStyleLbl="sibTrans2D1" presStyleIdx="7" presStyleCnt="10"/>
      <dgm:spPr/>
    </dgm:pt>
    <dgm:pt modelId="{4CCE86DF-D355-4CD2-A24A-B35E0D760669}" type="pres">
      <dgm:prSet presAssocID="{145520CC-0717-4FC0-A34D-6D7D75A4A51A}" presName="node" presStyleLbl="node1" presStyleIdx="7" presStyleCnt="10" custScaleX="123633" custScaleY="121979" custRadScaleRad="122718" custRadScaleInc="-2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D28DC6-D909-4936-A9AA-8AA965E3754D}" type="pres">
      <dgm:prSet presAssocID="{D20AA0CE-87A5-4C55-B84C-174359D6B45B}" presName="parTrans" presStyleLbl="sibTrans2D1" presStyleIdx="8" presStyleCnt="10"/>
      <dgm:spPr/>
    </dgm:pt>
    <dgm:pt modelId="{4392FBA4-E248-4494-9644-D50F180AC2E9}" type="pres">
      <dgm:prSet presAssocID="{D20AA0CE-87A5-4C55-B84C-174359D6B45B}" presName="connectorText" presStyleLbl="sibTrans2D1" presStyleIdx="8" presStyleCnt="10"/>
      <dgm:spPr/>
    </dgm:pt>
    <dgm:pt modelId="{65005766-9C50-44E1-98E0-8AE9D12524C7}" type="pres">
      <dgm:prSet presAssocID="{C2BBC370-0278-4AF7-AF8F-ABDDBDF7201C}" presName="node" presStyleLbl="node1" presStyleIdx="8" presStyleCnt="10" custScaleX="132927" custScaleY="121952" custRadScaleRad="130512" custRadScaleInc="-108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7B5471-9C75-442D-B781-F798C19D9AF9}" type="pres">
      <dgm:prSet presAssocID="{712831E8-EDA8-4A8F-93CF-5E4D4EDB958C}" presName="parTrans" presStyleLbl="sibTrans2D1" presStyleIdx="9" presStyleCnt="10"/>
      <dgm:spPr/>
    </dgm:pt>
    <dgm:pt modelId="{08268793-9BC7-43AA-A8EA-3572F5694AF4}" type="pres">
      <dgm:prSet presAssocID="{712831E8-EDA8-4A8F-93CF-5E4D4EDB958C}" presName="connectorText" presStyleLbl="sibTrans2D1" presStyleIdx="9" presStyleCnt="10"/>
      <dgm:spPr/>
    </dgm:pt>
    <dgm:pt modelId="{23CF329E-2BE2-456E-B109-F6F74C95B1BF}" type="pres">
      <dgm:prSet presAssocID="{09E89804-ECC0-4C5C-B11C-C4B8C86477EB}" presName="node" presStyleLbl="node1" presStyleIdx="9" presStyleCnt="10" custScaleX="134096" custScaleY="134096" custRadScaleRad="111214" custRadScaleInc="-142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3C50DB1-0C46-404E-BEB3-1B2EAAF72A68}" srcId="{5DC8853A-3BE7-4EA3-B800-0A0FABF27CD5}" destId="{7D293F65-E985-4E6C-B20D-FBBB1591EB89}" srcOrd="5" destOrd="0" parTransId="{90E7EA4C-E3C5-445D-BB6A-3EF29DB49344}" sibTransId="{5BE824C9-59FB-41F6-A4B9-37D91F701595}"/>
    <dgm:cxn modelId="{CC7E0ADA-405A-4323-AAA9-C549EB745CA8}" type="presOf" srcId="{7D293F65-E985-4E6C-B20D-FBBB1591EB89}" destId="{09C2B63B-709D-4CC1-AC2B-E046A2C054FB}" srcOrd="0" destOrd="0" presId="urn:microsoft.com/office/officeart/2005/8/layout/radial5"/>
    <dgm:cxn modelId="{004706EE-DAF1-4CBE-87D5-AE4F7EDE276C}" type="presOf" srcId="{425BB236-E046-49A5-B72B-D711CE6808D2}" destId="{FC81FBE6-6035-40B0-8DB6-9378B49FBE8C}" srcOrd="0" destOrd="0" presId="urn:microsoft.com/office/officeart/2005/8/layout/radial5"/>
    <dgm:cxn modelId="{7F5F51CC-F7AC-4FEF-B662-5BBCD50DF799}" type="presOf" srcId="{D20AA0CE-87A5-4C55-B84C-174359D6B45B}" destId="{C5D28DC6-D909-4936-A9AA-8AA965E3754D}" srcOrd="0" destOrd="0" presId="urn:microsoft.com/office/officeart/2005/8/layout/radial5"/>
    <dgm:cxn modelId="{31A6534B-73F6-4BB5-80F3-F4094620B351}" type="presOf" srcId="{93AD367B-01D6-45E1-ADB1-A5316019689C}" destId="{BEEAD264-A98B-4789-B4F5-D3079C8E6FD7}" srcOrd="1" destOrd="0" presId="urn:microsoft.com/office/officeart/2005/8/layout/radial5"/>
    <dgm:cxn modelId="{E202A95E-148D-401E-B154-33F19CA1637D}" type="presOf" srcId="{329A51D4-0C37-4A0C-ABF2-5CB1E89A004B}" destId="{FA92EDAC-7326-4643-90F8-1D82EF4719AE}" srcOrd="0" destOrd="0" presId="urn:microsoft.com/office/officeart/2005/8/layout/radial5"/>
    <dgm:cxn modelId="{AB1B9294-3ABF-4F24-B6E8-24018CEE4877}" type="presOf" srcId="{329A51D4-0C37-4A0C-ABF2-5CB1E89A004B}" destId="{7E4FFBFC-0929-4E02-A4FC-F4D7E433BF46}" srcOrd="1" destOrd="0" presId="urn:microsoft.com/office/officeart/2005/8/layout/radial5"/>
    <dgm:cxn modelId="{39EFBF3E-2EAE-41F9-A7B7-2CE7945488FA}" type="presOf" srcId="{8F31FC8A-F5A0-46A9-88AA-3DEEA193D4F8}" destId="{03DBADEC-7434-4677-BF3D-99240A358B0B}" srcOrd="0" destOrd="0" presId="urn:microsoft.com/office/officeart/2005/8/layout/radial5"/>
    <dgm:cxn modelId="{599F9C6F-89CA-42C0-AF25-69DDD4C0A5E5}" type="presOf" srcId="{5A5624DF-9995-44B2-9F6B-AA6AE49F6858}" destId="{76BBFAC1-0F77-40C7-BD07-EE946E78602B}" srcOrd="0" destOrd="0" presId="urn:microsoft.com/office/officeart/2005/8/layout/radial5"/>
    <dgm:cxn modelId="{3875F938-B931-4285-AF30-D120A3E3178D}" type="presOf" srcId="{C6D4C4BF-4DBE-4EC5-91C0-FA2B2812A2BB}" destId="{048B6C39-6DC3-43BD-9947-3FA33FE84839}" srcOrd="0" destOrd="0" presId="urn:microsoft.com/office/officeart/2005/8/layout/radial5"/>
    <dgm:cxn modelId="{8098A991-100A-43F9-B9A2-9C8D493F5473}" srcId="{5DC8853A-3BE7-4EA3-B800-0A0FABF27CD5}" destId="{C6D4C4BF-4DBE-4EC5-91C0-FA2B2812A2BB}" srcOrd="4" destOrd="0" parTransId="{9CE82776-1CAD-45C9-ABB8-CC1F55D1DD7A}" sibTransId="{D87BFEB9-39D5-4B27-8C42-EBF5D6FD4CDF}"/>
    <dgm:cxn modelId="{53911165-353A-4A19-AA8C-EF018E32F0AF}" type="presOf" srcId="{C572DE28-B6CF-406E-ADE0-E2716AF819E1}" destId="{E2DB91BB-4878-461F-89AA-1402716B21D9}" srcOrd="0" destOrd="0" presId="urn:microsoft.com/office/officeart/2005/8/layout/radial5"/>
    <dgm:cxn modelId="{BCE5BE05-8080-4FCE-B6D2-AE0EF1522051}" type="presOf" srcId="{D20AA0CE-87A5-4C55-B84C-174359D6B45B}" destId="{4392FBA4-E248-4494-9644-D50F180AC2E9}" srcOrd="1" destOrd="0" presId="urn:microsoft.com/office/officeart/2005/8/layout/radial5"/>
    <dgm:cxn modelId="{41AC5B86-2C1B-4449-9690-BBA9F384DB8A}" type="presOf" srcId="{712831E8-EDA8-4A8F-93CF-5E4D4EDB958C}" destId="{777B5471-9C75-442D-B781-F798C19D9AF9}" srcOrd="0" destOrd="0" presId="urn:microsoft.com/office/officeart/2005/8/layout/radial5"/>
    <dgm:cxn modelId="{ED738E85-F0F1-4660-A2BB-8EFE9D0212A7}" type="presOf" srcId="{CC2B9E3C-9ADE-44B2-B48F-25AFAE729C8F}" destId="{43AA6CA4-EBAE-4057-9BDA-F1ED96CAF785}" srcOrd="0" destOrd="0" presId="urn:microsoft.com/office/officeart/2005/8/layout/radial5"/>
    <dgm:cxn modelId="{F55FEC54-6681-4248-BF23-9B236165F57B}" type="presOf" srcId="{9D4631D6-336F-4576-8BAF-DE024239258E}" destId="{B8684115-946B-4C82-BC55-95304849C638}" srcOrd="1" destOrd="0" presId="urn:microsoft.com/office/officeart/2005/8/layout/radial5"/>
    <dgm:cxn modelId="{1708EC27-CC59-41E3-A1E0-9FCA4184FDA6}" srcId="{5DC8853A-3BE7-4EA3-B800-0A0FABF27CD5}" destId="{145520CC-0717-4FC0-A34D-6D7D75A4A51A}" srcOrd="7" destOrd="0" parTransId="{8C4BED5A-968B-4C4A-8EEF-896660A455D9}" sibTransId="{20CB2278-FCAD-4C2E-99A3-1C587D1F7910}"/>
    <dgm:cxn modelId="{B7460221-F62A-4EAE-8A8B-89AE37971138}" type="presOf" srcId="{277A5102-7199-4A95-86FC-33D2CCDE61CD}" destId="{A0CA7C42-8379-4E20-881D-312FEE4962F6}" srcOrd="0" destOrd="0" presId="urn:microsoft.com/office/officeart/2005/8/layout/radial5"/>
    <dgm:cxn modelId="{605AC26B-1D84-4203-B4C5-63ED3CFAE3CF}" type="presOf" srcId="{9D4631D6-336F-4576-8BAF-DE024239258E}" destId="{F90A8FA0-3136-47E8-9E6A-472C4F5B4422}" srcOrd="0" destOrd="0" presId="urn:microsoft.com/office/officeart/2005/8/layout/radial5"/>
    <dgm:cxn modelId="{0BF99163-CBCB-4CD7-94DF-A2590354D031}" type="presOf" srcId="{90E7EA4C-E3C5-445D-BB6A-3EF29DB49344}" destId="{B5FACE33-C51E-40E0-821C-FCB2B91BD0ED}" srcOrd="1" destOrd="0" presId="urn:microsoft.com/office/officeart/2005/8/layout/radial5"/>
    <dgm:cxn modelId="{9EEBFA75-2131-4667-B7FA-359145F88D20}" type="presOf" srcId="{90E7EA4C-E3C5-445D-BB6A-3EF29DB49344}" destId="{6744B4BA-E807-472C-9D82-30D242A38814}" srcOrd="0" destOrd="0" presId="urn:microsoft.com/office/officeart/2005/8/layout/radial5"/>
    <dgm:cxn modelId="{A24A5B11-1D02-4968-B0AB-7794BFFAF189}" type="presOf" srcId="{8C4BED5A-968B-4C4A-8EEF-896660A455D9}" destId="{6EF4BB1C-78D2-4B68-99E1-7B987C330166}" srcOrd="1" destOrd="0" presId="urn:microsoft.com/office/officeart/2005/8/layout/radial5"/>
    <dgm:cxn modelId="{FBC82AA8-F35D-42E0-BF0B-80303CA9BD74}" srcId="{5DC8853A-3BE7-4EA3-B800-0A0FABF27CD5}" destId="{FA8AB875-0748-49B8-B5DA-BC0BF940003F}" srcOrd="3" destOrd="0" parTransId="{425BB236-E046-49A5-B72B-D711CE6808D2}" sibTransId="{7B8F94B7-FA75-45B0-BE3C-FA1C04471EE8}"/>
    <dgm:cxn modelId="{CE025458-0042-4A5B-91CD-7CEBFCE1CF1F}" srcId="{5A5624DF-9995-44B2-9F6B-AA6AE49F6858}" destId="{5DC8853A-3BE7-4EA3-B800-0A0FABF27CD5}" srcOrd="0" destOrd="0" parTransId="{C92EFD5A-8D81-4B97-8507-570F081FFE11}" sibTransId="{A9626C49-4555-4160-BC42-DCEB69D32DB7}"/>
    <dgm:cxn modelId="{E51F98AF-BC5E-4557-8776-A29E5EDBCCF9}" type="presOf" srcId="{425BB236-E046-49A5-B72B-D711CE6808D2}" destId="{F8A15913-AAD4-4B0F-9E57-4D36E16AA2FC}" srcOrd="1" destOrd="0" presId="urn:microsoft.com/office/officeart/2005/8/layout/radial5"/>
    <dgm:cxn modelId="{7FC133A1-88B3-454D-986D-0EEE7014A91A}" type="presOf" srcId="{9CE82776-1CAD-45C9-ABB8-CC1F55D1DD7A}" destId="{193DCA94-9265-41C4-84F9-4F8384848F4F}" srcOrd="0" destOrd="0" presId="urn:microsoft.com/office/officeart/2005/8/layout/radial5"/>
    <dgm:cxn modelId="{B4C8CF0C-1611-4230-910C-3D86B1A6FD40}" type="presOf" srcId="{93AD367B-01D6-45E1-ADB1-A5316019689C}" destId="{989AD2BF-0233-46D7-A25D-1F7DB592EDD8}" srcOrd="0" destOrd="0" presId="urn:microsoft.com/office/officeart/2005/8/layout/radial5"/>
    <dgm:cxn modelId="{D8971BBF-696E-4D65-8654-3F2256988540}" srcId="{5DC8853A-3BE7-4EA3-B800-0A0FABF27CD5}" destId="{C2BBC370-0278-4AF7-AF8F-ABDDBDF7201C}" srcOrd="8" destOrd="0" parTransId="{D20AA0CE-87A5-4C55-B84C-174359D6B45B}" sibTransId="{08EDC7BE-0C11-4BA1-9104-734EA0FEF4F1}"/>
    <dgm:cxn modelId="{29D1F495-45A7-4614-A819-C907488D8CA2}" srcId="{5DC8853A-3BE7-4EA3-B800-0A0FABF27CD5}" destId="{7D31BDCE-835F-4197-9B87-9BA6FE376444}" srcOrd="0" destOrd="0" parTransId="{9D4631D6-336F-4576-8BAF-DE024239258E}" sibTransId="{A215C746-9AA2-4A2E-A8E2-10D8E780184B}"/>
    <dgm:cxn modelId="{76EF7A70-2CFE-4A25-9344-493227AB9DCE}" srcId="{5DC8853A-3BE7-4EA3-B800-0A0FABF27CD5}" destId="{277A5102-7199-4A95-86FC-33D2CCDE61CD}" srcOrd="1" destOrd="0" parTransId="{329A51D4-0C37-4A0C-ABF2-5CB1E89A004B}" sibTransId="{7AE04CF4-63C6-4F12-9BB3-D2E8FED8127E}"/>
    <dgm:cxn modelId="{145E4D9F-AA42-4BDD-9B87-DDAD0236368A}" type="presOf" srcId="{09E89804-ECC0-4C5C-B11C-C4B8C86477EB}" destId="{23CF329E-2BE2-456E-B109-F6F74C95B1BF}" srcOrd="0" destOrd="0" presId="urn:microsoft.com/office/officeart/2005/8/layout/radial5"/>
    <dgm:cxn modelId="{ADF6952F-3098-4DF5-939D-5936687DAC42}" type="presOf" srcId="{145520CC-0717-4FC0-A34D-6D7D75A4A51A}" destId="{4CCE86DF-D355-4CD2-A24A-B35E0D760669}" srcOrd="0" destOrd="0" presId="urn:microsoft.com/office/officeart/2005/8/layout/radial5"/>
    <dgm:cxn modelId="{920DCF05-E1F6-4BCC-98B3-CEA50FEEEAB2}" type="presOf" srcId="{9CE82776-1CAD-45C9-ABB8-CC1F55D1DD7A}" destId="{14307C52-EE55-401A-B3E3-85EB64D4F300}" srcOrd="1" destOrd="0" presId="urn:microsoft.com/office/officeart/2005/8/layout/radial5"/>
    <dgm:cxn modelId="{D8333D0D-B4D6-4610-BAE4-FBEB4EF38E70}" type="presOf" srcId="{712831E8-EDA8-4A8F-93CF-5E4D4EDB958C}" destId="{08268793-9BC7-43AA-A8EA-3572F5694AF4}" srcOrd="1" destOrd="0" presId="urn:microsoft.com/office/officeart/2005/8/layout/radial5"/>
    <dgm:cxn modelId="{E8B53681-687E-4CA9-B81E-2E4B11E5067A}" type="presOf" srcId="{FA8AB875-0748-49B8-B5DA-BC0BF940003F}" destId="{B1941FFC-988B-410E-AC5B-46BFB6403634}" srcOrd="0" destOrd="0" presId="urn:microsoft.com/office/officeart/2005/8/layout/radial5"/>
    <dgm:cxn modelId="{1DC40E0E-1BFB-415F-951B-20B4E3D993B6}" type="presOf" srcId="{5DC8853A-3BE7-4EA3-B800-0A0FABF27CD5}" destId="{4941B4A5-CECA-4CFD-AF9F-BAFBC59D08FB}" srcOrd="0" destOrd="0" presId="urn:microsoft.com/office/officeart/2005/8/layout/radial5"/>
    <dgm:cxn modelId="{1AA6CA13-06D4-4408-90A2-17AECB1D678D}" type="presOf" srcId="{C2BBC370-0278-4AF7-AF8F-ABDDBDF7201C}" destId="{65005766-9C50-44E1-98E0-8AE9D12524C7}" srcOrd="0" destOrd="0" presId="urn:microsoft.com/office/officeart/2005/8/layout/radial5"/>
    <dgm:cxn modelId="{B527CAE8-E841-4A5A-B585-13B7DDB05D6B}" srcId="{5DC8853A-3BE7-4EA3-B800-0A0FABF27CD5}" destId="{CC2B9E3C-9ADE-44B2-B48F-25AFAE729C8F}" srcOrd="6" destOrd="0" parTransId="{93AD367B-01D6-45E1-ADB1-A5316019689C}" sibTransId="{4DBEFCF4-C5EC-46A2-8C3B-EBD04D8F6F63}"/>
    <dgm:cxn modelId="{C8974365-617E-4534-9A9D-538BF3CF02C0}" type="presOf" srcId="{7D31BDCE-835F-4197-9B87-9BA6FE376444}" destId="{01DBC2EB-1046-4EB4-8780-87109638F0B4}" srcOrd="0" destOrd="0" presId="urn:microsoft.com/office/officeart/2005/8/layout/radial5"/>
    <dgm:cxn modelId="{875AC7A1-B1D7-4D87-AEE9-FC5A899D4001}" srcId="{5DC8853A-3BE7-4EA3-B800-0A0FABF27CD5}" destId="{09E89804-ECC0-4C5C-B11C-C4B8C86477EB}" srcOrd="9" destOrd="0" parTransId="{712831E8-EDA8-4A8F-93CF-5E4D4EDB958C}" sibTransId="{3FA65120-A422-4CC4-96E9-09C65E3A8ACE}"/>
    <dgm:cxn modelId="{4B30AE33-7BE2-4893-9A12-90006B6C8263}" type="presOf" srcId="{C572DE28-B6CF-406E-ADE0-E2716AF819E1}" destId="{320D2BDE-E370-46D0-B5DB-6DFB3FA2E639}" srcOrd="1" destOrd="0" presId="urn:microsoft.com/office/officeart/2005/8/layout/radial5"/>
    <dgm:cxn modelId="{884691E2-B5EF-4E9B-A59B-1AB470485190}" type="presOf" srcId="{8C4BED5A-968B-4C4A-8EEF-896660A455D9}" destId="{55232DBC-DB63-4E7A-A721-36CE88B30735}" srcOrd="0" destOrd="0" presId="urn:microsoft.com/office/officeart/2005/8/layout/radial5"/>
    <dgm:cxn modelId="{5756F9B3-481D-4624-A79E-778597E5C674}" srcId="{5DC8853A-3BE7-4EA3-B800-0A0FABF27CD5}" destId="{8F31FC8A-F5A0-46A9-88AA-3DEEA193D4F8}" srcOrd="2" destOrd="0" parTransId="{C572DE28-B6CF-406E-ADE0-E2716AF819E1}" sibTransId="{4C658E81-BD36-4ABC-A591-C29FCB34C172}"/>
    <dgm:cxn modelId="{FFAAE8B6-9B9C-4DA3-B61A-3C42478A94DA}" type="presParOf" srcId="{76BBFAC1-0F77-40C7-BD07-EE946E78602B}" destId="{4941B4A5-CECA-4CFD-AF9F-BAFBC59D08FB}" srcOrd="0" destOrd="0" presId="urn:microsoft.com/office/officeart/2005/8/layout/radial5"/>
    <dgm:cxn modelId="{67514922-2B0F-4214-A58C-79423DB97869}" type="presParOf" srcId="{76BBFAC1-0F77-40C7-BD07-EE946E78602B}" destId="{F90A8FA0-3136-47E8-9E6A-472C4F5B4422}" srcOrd="1" destOrd="0" presId="urn:microsoft.com/office/officeart/2005/8/layout/radial5"/>
    <dgm:cxn modelId="{F85666B8-DDFA-4E96-8AAF-B1F9E24B0ED4}" type="presParOf" srcId="{F90A8FA0-3136-47E8-9E6A-472C4F5B4422}" destId="{B8684115-946B-4C82-BC55-95304849C638}" srcOrd="0" destOrd="0" presId="urn:microsoft.com/office/officeart/2005/8/layout/radial5"/>
    <dgm:cxn modelId="{88CC280E-6662-4AF7-8301-B54311439C68}" type="presParOf" srcId="{76BBFAC1-0F77-40C7-BD07-EE946E78602B}" destId="{01DBC2EB-1046-4EB4-8780-87109638F0B4}" srcOrd="2" destOrd="0" presId="urn:microsoft.com/office/officeart/2005/8/layout/radial5"/>
    <dgm:cxn modelId="{8710A011-93EA-46C5-B25A-7FC86A14EA6D}" type="presParOf" srcId="{76BBFAC1-0F77-40C7-BD07-EE946E78602B}" destId="{FA92EDAC-7326-4643-90F8-1D82EF4719AE}" srcOrd="3" destOrd="0" presId="urn:microsoft.com/office/officeart/2005/8/layout/radial5"/>
    <dgm:cxn modelId="{6A068183-9C4F-43DE-B2CC-9F3DC3167669}" type="presParOf" srcId="{FA92EDAC-7326-4643-90F8-1D82EF4719AE}" destId="{7E4FFBFC-0929-4E02-A4FC-F4D7E433BF46}" srcOrd="0" destOrd="0" presId="urn:microsoft.com/office/officeart/2005/8/layout/radial5"/>
    <dgm:cxn modelId="{C20CE77E-9401-4837-A180-D6E7597DE7AC}" type="presParOf" srcId="{76BBFAC1-0F77-40C7-BD07-EE946E78602B}" destId="{A0CA7C42-8379-4E20-881D-312FEE4962F6}" srcOrd="4" destOrd="0" presId="urn:microsoft.com/office/officeart/2005/8/layout/radial5"/>
    <dgm:cxn modelId="{96ABBBBC-48AA-401F-B46A-41D1A2BCBC49}" type="presParOf" srcId="{76BBFAC1-0F77-40C7-BD07-EE946E78602B}" destId="{E2DB91BB-4878-461F-89AA-1402716B21D9}" srcOrd="5" destOrd="0" presId="urn:microsoft.com/office/officeart/2005/8/layout/radial5"/>
    <dgm:cxn modelId="{123984B8-5C0C-4CDD-8ED1-15508FD7E2A8}" type="presParOf" srcId="{E2DB91BB-4878-461F-89AA-1402716B21D9}" destId="{320D2BDE-E370-46D0-B5DB-6DFB3FA2E639}" srcOrd="0" destOrd="0" presId="urn:microsoft.com/office/officeart/2005/8/layout/radial5"/>
    <dgm:cxn modelId="{C1BA0EF5-48AF-40DA-9C7B-9681FDC159B0}" type="presParOf" srcId="{76BBFAC1-0F77-40C7-BD07-EE946E78602B}" destId="{03DBADEC-7434-4677-BF3D-99240A358B0B}" srcOrd="6" destOrd="0" presId="urn:microsoft.com/office/officeart/2005/8/layout/radial5"/>
    <dgm:cxn modelId="{66047E76-9195-42DC-B459-6B79597B8071}" type="presParOf" srcId="{76BBFAC1-0F77-40C7-BD07-EE946E78602B}" destId="{FC81FBE6-6035-40B0-8DB6-9378B49FBE8C}" srcOrd="7" destOrd="0" presId="urn:microsoft.com/office/officeart/2005/8/layout/radial5"/>
    <dgm:cxn modelId="{DD844B0F-AA99-490C-A9AE-5C4418707DFC}" type="presParOf" srcId="{FC81FBE6-6035-40B0-8DB6-9378B49FBE8C}" destId="{F8A15913-AAD4-4B0F-9E57-4D36E16AA2FC}" srcOrd="0" destOrd="0" presId="urn:microsoft.com/office/officeart/2005/8/layout/radial5"/>
    <dgm:cxn modelId="{D8A92314-DC9E-45B1-9950-35A55D90BC49}" type="presParOf" srcId="{76BBFAC1-0F77-40C7-BD07-EE946E78602B}" destId="{B1941FFC-988B-410E-AC5B-46BFB6403634}" srcOrd="8" destOrd="0" presId="urn:microsoft.com/office/officeart/2005/8/layout/radial5"/>
    <dgm:cxn modelId="{26683B1F-2C2A-4947-8FFC-CAAC0B74BB82}" type="presParOf" srcId="{76BBFAC1-0F77-40C7-BD07-EE946E78602B}" destId="{193DCA94-9265-41C4-84F9-4F8384848F4F}" srcOrd="9" destOrd="0" presId="urn:microsoft.com/office/officeart/2005/8/layout/radial5"/>
    <dgm:cxn modelId="{92018FAB-D0C9-4285-848D-0AC44EF206FF}" type="presParOf" srcId="{193DCA94-9265-41C4-84F9-4F8384848F4F}" destId="{14307C52-EE55-401A-B3E3-85EB64D4F300}" srcOrd="0" destOrd="0" presId="urn:microsoft.com/office/officeart/2005/8/layout/radial5"/>
    <dgm:cxn modelId="{D565CBB2-12BB-4DC0-AAC2-91FD482A0465}" type="presParOf" srcId="{76BBFAC1-0F77-40C7-BD07-EE946E78602B}" destId="{048B6C39-6DC3-43BD-9947-3FA33FE84839}" srcOrd="10" destOrd="0" presId="urn:microsoft.com/office/officeart/2005/8/layout/radial5"/>
    <dgm:cxn modelId="{0A536536-6ED3-4682-B34E-608AF88B6E7B}" type="presParOf" srcId="{76BBFAC1-0F77-40C7-BD07-EE946E78602B}" destId="{6744B4BA-E807-472C-9D82-30D242A38814}" srcOrd="11" destOrd="0" presId="urn:microsoft.com/office/officeart/2005/8/layout/radial5"/>
    <dgm:cxn modelId="{DE4B50DD-0BDF-40B0-9F80-3BFC894DC2FC}" type="presParOf" srcId="{6744B4BA-E807-472C-9D82-30D242A38814}" destId="{B5FACE33-C51E-40E0-821C-FCB2B91BD0ED}" srcOrd="0" destOrd="0" presId="urn:microsoft.com/office/officeart/2005/8/layout/radial5"/>
    <dgm:cxn modelId="{8828B56B-C724-4DF9-AF19-D5BD7850FA01}" type="presParOf" srcId="{76BBFAC1-0F77-40C7-BD07-EE946E78602B}" destId="{09C2B63B-709D-4CC1-AC2B-E046A2C054FB}" srcOrd="12" destOrd="0" presId="urn:microsoft.com/office/officeart/2005/8/layout/radial5"/>
    <dgm:cxn modelId="{799822BE-FB33-4644-B6AA-97FE63637125}" type="presParOf" srcId="{76BBFAC1-0F77-40C7-BD07-EE946E78602B}" destId="{989AD2BF-0233-46D7-A25D-1F7DB592EDD8}" srcOrd="13" destOrd="0" presId="urn:microsoft.com/office/officeart/2005/8/layout/radial5"/>
    <dgm:cxn modelId="{B4D5B225-745C-4EBA-A1AC-435EDBC76D6B}" type="presParOf" srcId="{989AD2BF-0233-46D7-A25D-1F7DB592EDD8}" destId="{BEEAD264-A98B-4789-B4F5-D3079C8E6FD7}" srcOrd="0" destOrd="0" presId="urn:microsoft.com/office/officeart/2005/8/layout/radial5"/>
    <dgm:cxn modelId="{E2AFE0FD-F724-43C8-AB60-B75F31814D6C}" type="presParOf" srcId="{76BBFAC1-0F77-40C7-BD07-EE946E78602B}" destId="{43AA6CA4-EBAE-4057-9BDA-F1ED96CAF785}" srcOrd="14" destOrd="0" presId="urn:microsoft.com/office/officeart/2005/8/layout/radial5"/>
    <dgm:cxn modelId="{50D84F61-993B-4057-A7E4-607186558619}" type="presParOf" srcId="{76BBFAC1-0F77-40C7-BD07-EE946E78602B}" destId="{55232DBC-DB63-4E7A-A721-36CE88B30735}" srcOrd="15" destOrd="0" presId="urn:microsoft.com/office/officeart/2005/8/layout/radial5"/>
    <dgm:cxn modelId="{BB4DEBC8-533C-4772-B03E-05D311BF6481}" type="presParOf" srcId="{55232DBC-DB63-4E7A-A721-36CE88B30735}" destId="{6EF4BB1C-78D2-4B68-99E1-7B987C330166}" srcOrd="0" destOrd="0" presId="urn:microsoft.com/office/officeart/2005/8/layout/radial5"/>
    <dgm:cxn modelId="{C8F11BFB-09AA-4BF5-B479-27F3E17757F3}" type="presParOf" srcId="{76BBFAC1-0F77-40C7-BD07-EE946E78602B}" destId="{4CCE86DF-D355-4CD2-A24A-B35E0D760669}" srcOrd="16" destOrd="0" presId="urn:microsoft.com/office/officeart/2005/8/layout/radial5"/>
    <dgm:cxn modelId="{07123241-C9C3-4D93-B2D2-0027C0E1E05F}" type="presParOf" srcId="{76BBFAC1-0F77-40C7-BD07-EE946E78602B}" destId="{C5D28DC6-D909-4936-A9AA-8AA965E3754D}" srcOrd="17" destOrd="0" presId="urn:microsoft.com/office/officeart/2005/8/layout/radial5"/>
    <dgm:cxn modelId="{4B5657AA-7574-41DC-8A5C-8DF102DBB4E3}" type="presParOf" srcId="{C5D28DC6-D909-4936-A9AA-8AA965E3754D}" destId="{4392FBA4-E248-4494-9644-D50F180AC2E9}" srcOrd="0" destOrd="0" presId="urn:microsoft.com/office/officeart/2005/8/layout/radial5"/>
    <dgm:cxn modelId="{613CDE81-61EE-4BEE-9243-4264CD12FA42}" type="presParOf" srcId="{76BBFAC1-0F77-40C7-BD07-EE946E78602B}" destId="{65005766-9C50-44E1-98E0-8AE9D12524C7}" srcOrd="18" destOrd="0" presId="urn:microsoft.com/office/officeart/2005/8/layout/radial5"/>
    <dgm:cxn modelId="{D8C21DD4-48CE-45A4-A906-346A3668E091}" type="presParOf" srcId="{76BBFAC1-0F77-40C7-BD07-EE946E78602B}" destId="{777B5471-9C75-442D-B781-F798C19D9AF9}" srcOrd="19" destOrd="0" presId="urn:microsoft.com/office/officeart/2005/8/layout/radial5"/>
    <dgm:cxn modelId="{AE1A0B61-9783-4F2B-8DA6-7A03432CDE4E}" type="presParOf" srcId="{777B5471-9C75-442D-B781-F798C19D9AF9}" destId="{08268793-9BC7-43AA-A8EA-3572F5694AF4}" srcOrd="0" destOrd="0" presId="urn:microsoft.com/office/officeart/2005/8/layout/radial5"/>
    <dgm:cxn modelId="{48D24D26-5C17-48D3-A773-4703192C0ABC}" type="presParOf" srcId="{76BBFAC1-0F77-40C7-BD07-EE946E78602B}" destId="{23CF329E-2BE2-456E-B109-F6F74C95B1BF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DA525A-FAEC-46E9-81DB-B53060B89BDB}">
      <dsp:nvSpPr>
        <dsp:cNvPr id="0" name=""/>
        <dsp:cNvSpPr/>
      </dsp:nvSpPr>
      <dsp:spPr>
        <a:xfrm rot="1916664">
          <a:off x="2581864" y="3801525"/>
          <a:ext cx="564110" cy="68115"/>
        </a:xfrm>
        <a:custGeom>
          <a:avLst/>
          <a:gdLst/>
          <a:ahLst/>
          <a:cxnLst/>
          <a:rect l="0" t="0" r="0" b="0"/>
          <a:pathLst>
            <a:path>
              <a:moveTo>
                <a:pt x="0" y="34057"/>
              </a:moveTo>
              <a:lnTo>
                <a:pt x="564110" y="340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0A9C12-2D65-4860-9DB1-117EEE0020C9}">
      <dsp:nvSpPr>
        <dsp:cNvPr id="0" name=""/>
        <dsp:cNvSpPr/>
      </dsp:nvSpPr>
      <dsp:spPr>
        <a:xfrm rot="19845368">
          <a:off x="2581928" y="2179591"/>
          <a:ext cx="669271" cy="68115"/>
        </a:xfrm>
        <a:custGeom>
          <a:avLst/>
          <a:gdLst/>
          <a:ahLst/>
          <a:cxnLst/>
          <a:rect l="0" t="0" r="0" b="0"/>
          <a:pathLst>
            <a:path>
              <a:moveTo>
                <a:pt x="0" y="34057"/>
              </a:moveTo>
              <a:lnTo>
                <a:pt x="669271" y="340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92A5E7-455B-4076-982A-531CB5E42F6B}">
      <dsp:nvSpPr>
        <dsp:cNvPr id="0" name=""/>
        <dsp:cNvSpPr/>
      </dsp:nvSpPr>
      <dsp:spPr>
        <a:xfrm>
          <a:off x="-164740" y="1296149"/>
          <a:ext cx="3366008" cy="3400778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6D6F83-2C0E-400A-978A-8F39F03DFC57}">
      <dsp:nvSpPr>
        <dsp:cNvPr id="0" name=""/>
        <dsp:cNvSpPr/>
      </dsp:nvSpPr>
      <dsp:spPr>
        <a:xfrm>
          <a:off x="3048315" y="456648"/>
          <a:ext cx="2253097" cy="2104990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обязательная инвариантная часть</a:t>
          </a:r>
          <a:endParaRPr lang="ru-RU" sz="1800" kern="1200" dirty="0"/>
        </a:p>
      </dsp:txBody>
      <dsp:txXfrm>
        <a:off x="3378273" y="764917"/>
        <a:ext cx="1593181" cy="1488452"/>
      </dsp:txXfrm>
    </dsp:sp>
    <dsp:sp modelId="{4EEF6F7E-2562-4213-8EA9-81A301F6505D}">
      <dsp:nvSpPr>
        <dsp:cNvPr id="0" name=""/>
        <dsp:cNvSpPr/>
      </dsp:nvSpPr>
      <dsp:spPr>
        <a:xfrm>
          <a:off x="4873859" y="456648"/>
          <a:ext cx="3379646" cy="2104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Обязательная часть соответствует Федеральной программе и составляет не менее 60% от общего объема Программы.</a:t>
          </a:r>
          <a:endParaRPr lang="ru-RU" sz="1800" kern="1200" dirty="0"/>
        </a:p>
      </dsp:txBody>
      <dsp:txXfrm>
        <a:off x="4873859" y="456648"/>
        <a:ext cx="3379646" cy="2104990"/>
      </dsp:txXfrm>
    </dsp:sp>
    <dsp:sp modelId="{0AC4D580-4F85-4435-B0AE-4F12300C03EE}">
      <dsp:nvSpPr>
        <dsp:cNvPr id="0" name=""/>
        <dsp:cNvSpPr/>
      </dsp:nvSpPr>
      <dsp:spPr>
        <a:xfrm>
          <a:off x="2926890" y="3471225"/>
          <a:ext cx="2259650" cy="2216181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вариативная часть, формируемая участниками  образовательных отношений</a:t>
          </a:r>
          <a:endParaRPr lang="ru-RU" sz="1700" kern="1200" dirty="0"/>
        </a:p>
      </dsp:txBody>
      <dsp:txXfrm>
        <a:off x="3257808" y="3795777"/>
        <a:ext cx="1597814" cy="1567077"/>
      </dsp:txXfrm>
    </dsp:sp>
    <dsp:sp modelId="{E4B6F2FF-35BF-4CE4-8B24-CDD7938695EA}">
      <dsp:nvSpPr>
        <dsp:cNvPr id="0" name=""/>
        <dsp:cNvSpPr/>
      </dsp:nvSpPr>
      <dsp:spPr>
        <a:xfrm>
          <a:off x="4922305" y="3471225"/>
          <a:ext cx="3389475" cy="22161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составляет не более 40% и ориентирована на специфику национальных, социокультурных и иных условий, в том числе региональных, в которых осуществляется образовательная деятельность; сложившиеся традиции ДОУ.</a:t>
          </a:r>
          <a:endParaRPr lang="ru-RU" sz="1800" kern="1200" dirty="0"/>
        </a:p>
      </dsp:txBody>
      <dsp:txXfrm>
        <a:off x="4922305" y="3471225"/>
        <a:ext cx="3389475" cy="22161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D748E8-9A30-4A9A-AD71-6548D91A3D27}">
      <dsp:nvSpPr>
        <dsp:cNvPr id="0" name=""/>
        <dsp:cNvSpPr/>
      </dsp:nvSpPr>
      <dsp:spPr>
        <a:xfrm>
          <a:off x="128039" y="0"/>
          <a:ext cx="1968860" cy="572537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Социально – коммуникативное развитие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8039" y="0"/>
        <a:ext cx="1968860" cy="572537"/>
      </dsp:txXfrm>
    </dsp:sp>
    <dsp:sp modelId="{6EE7B7AC-6F28-4F78-A9A2-F11722D4EB79}">
      <dsp:nvSpPr>
        <dsp:cNvPr id="0" name=""/>
        <dsp:cNvSpPr/>
      </dsp:nvSpPr>
      <dsp:spPr>
        <a:xfrm>
          <a:off x="72005" y="690456"/>
          <a:ext cx="2085012" cy="499085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ru-RU" sz="105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Основы безопасности детей дошкольного возраста». Авторский коллектив: Р. Б. </a:t>
          </a:r>
          <a:r>
            <a:rPr lang="ru-RU" sz="105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Стеркина</a:t>
          </a:r>
          <a:r>
            <a:rPr lang="ru-RU" sz="105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О. Л. Князева, Н. Н. Авдеева. Возрастной контингент – от 5 до 7 лет.</a:t>
          </a:r>
          <a:endParaRPr lang="ru-RU" sz="105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66725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5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Приобщение к истокам русской народной культуры» Авторский коллектив: </a:t>
          </a:r>
          <a:r>
            <a:rPr lang="ru-RU" sz="105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О.Л.Князева</a:t>
          </a:r>
          <a:r>
            <a:rPr lang="ru-RU" sz="105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М.Д. </a:t>
          </a:r>
          <a:r>
            <a:rPr lang="ru-RU" sz="105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Маханева</a:t>
          </a:r>
          <a:r>
            <a:rPr lang="ru-RU" sz="105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Возрастной контингент – от 3 до 7 лет.</a:t>
          </a:r>
          <a:endParaRPr lang="ru-RU" sz="105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66725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5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Региональный компонент. Особенности формирования образовательной программы дошкольного образования [Текст]: информационно-методические материалы /Под общ. редакцией С.В. Никитиной. – СПб. ЛОИРО, 2016. – 108с.  </a:t>
          </a:r>
          <a:endParaRPr lang="ru-RU" sz="105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005" y="690456"/>
        <a:ext cx="2085012" cy="4990852"/>
      </dsp:txXfrm>
    </dsp:sp>
    <dsp:sp modelId="{832603D0-B491-4768-978D-27FE1B789BB0}">
      <dsp:nvSpPr>
        <dsp:cNvPr id="0" name=""/>
        <dsp:cNvSpPr/>
      </dsp:nvSpPr>
      <dsp:spPr>
        <a:xfrm>
          <a:off x="2376261" y="42388"/>
          <a:ext cx="1469167" cy="572537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Познавательное развитие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76261" y="42388"/>
        <a:ext cx="1469167" cy="572537"/>
      </dsp:txXfrm>
    </dsp:sp>
    <dsp:sp modelId="{36979118-C6A2-4A2B-ADB3-858A8C66CD5C}">
      <dsp:nvSpPr>
        <dsp:cNvPr id="0" name=""/>
        <dsp:cNvSpPr/>
      </dsp:nvSpPr>
      <dsp:spPr>
        <a:xfrm>
          <a:off x="2376261" y="664391"/>
          <a:ext cx="1469167" cy="51386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«Юный эколог». Автор: С.Н.Н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иколаева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Возрастной контингент – от 2  до 7 лет.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Конструирование   и художественный   труд   в   детском   саду». Автор: Л.В.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Куцакова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Возрастной контингент – от 1 до 7 лет.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«STEM–образование детей дошкольного и младшего школьного возраста». Авторский коллектив: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Волосовец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Т.В., Маркова В.А., Аверин С.А. Возрастной контингент - 3-7 лет. 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76261" y="664391"/>
        <a:ext cx="1469167" cy="5138639"/>
      </dsp:txXfrm>
    </dsp:sp>
    <dsp:sp modelId="{35B46F9B-0525-45C6-A727-0199D4625FD4}">
      <dsp:nvSpPr>
        <dsp:cNvPr id="0" name=""/>
        <dsp:cNvSpPr/>
      </dsp:nvSpPr>
      <dsp:spPr>
        <a:xfrm>
          <a:off x="4032453" y="42388"/>
          <a:ext cx="1469167" cy="572537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Речевое развитие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32453" y="42388"/>
        <a:ext cx="1469167" cy="572537"/>
      </dsp:txXfrm>
    </dsp:sp>
    <dsp:sp modelId="{85655AC8-3B0A-4698-9AFD-A4802B6D8D57}">
      <dsp:nvSpPr>
        <dsp:cNvPr id="0" name=""/>
        <dsp:cNvSpPr/>
      </dsp:nvSpPr>
      <dsp:spPr>
        <a:xfrm>
          <a:off x="4032453" y="664391"/>
          <a:ext cx="1469167" cy="51386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Программа развития речи детей дошкольного возраста в детском саду. Автор: О.С. Ушакова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 звука к букве. Формирование звуковой аналитико-синтетической активности дошкольников как предпосылки обучения грамоте. Автор: Е. В. Колесникова. Возрастной контингент – 2-3 года.	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32453" y="664391"/>
        <a:ext cx="1469167" cy="5138639"/>
      </dsp:txXfrm>
    </dsp:sp>
    <dsp:sp modelId="{E006F3D6-0FD8-43FA-A59C-FD444FE6C128}">
      <dsp:nvSpPr>
        <dsp:cNvPr id="0" name=""/>
        <dsp:cNvSpPr/>
      </dsp:nvSpPr>
      <dsp:spPr>
        <a:xfrm>
          <a:off x="5616627" y="42388"/>
          <a:ext cx="1469167" cy="572537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Художественно – эстетическое развитие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16627" y="42388"/>
        <a:ext cx="1469167" cy="572537"/>
      </dsp:txXfrm>
    </dsp:sp>
    <dsp:sp modelId="{D802A5B4-386D-4469-AD1A-3856396DB97C}">
      <dsp:nvSpPr>
        <dsp:cNvPr id="0" name=""/>
        <dsp:cNvSpPr/>
      </dsp:nvSpPr>
      <dsp:spPr>
        <a:xfrm>
          <a:off x="5616627" y="664391"/>
          <a:ext cx="1469167" cy="51386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Цветные ладошки.  Автор: И.А Лыкова. Возрастной контингент – от 2 до 7 лет.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Природа и художник. Художественно-экологическая программа по изобразительному искусству для дошкольных учреждений и учебно-воспитательных комплексов. Автор: Т.А.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Копцева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16627" y="664391"/>
        <a:ext cx="1469167" cy="5138639"/>
      </dsp:txXfrm>
    </dsp:sp>
    <dsp:sp modelId="{F1673958-C75C-4BD0-984B-B50604E9DDDF}">
      <dsp:nvSpPr>
        <dsp:cNvPr id="0" name=""/>
        <dsp:cNvSpPr/>
      </dsp:nvSpPr>
      <dsp:spPr>
        <a:xfrm>
          <a:off x="7200800" y="42388"/>
          <a:ext cx="1469167" cy="572537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Физическое развитие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00800" y="42388"/>
        <a:ext cx="1469167" cy="572537"/>
      </dsp:txXfrm>
    </dsp:sp>
    <dsp:sp modelId="{20D7BDA6-6F91-43D0-8505-5F291EA97279}">
      <dsp:nvSpPr>
        <dsp:cNvPr id="0" name=""/>
        <dsp:cNvSpPr/>
      </dsp:nvSpPr>
      <dsp:spPr>
        <a:xfrm>
          <a:off x="7200800" y="664391"/>
          <a:ext cx="1469167" cy="51386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через движение: формирование двигательных способностей детей 3–7 лет". Авторский коллектив: О.Б.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Соковиков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Л.А. Новикова, Т.В. Левченкова. 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Парциальная программа физического развития детей 3-7 лет «МАЛЫШИ-КРЕПЫШИ». Авторский коллектив: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Бережнова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О.В., Бойко В. В.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00800" y="664391"/>
        <a:ext cx="1469167" cy="51386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F5B938-96B6-41E5-A68C-E10C5AEEF388}">
      <dsp:nvSpPr>
        <dsp:cNvPr id="0" name=""/>
        <dsp:cNvSpPr/>
      </dsp:nvSpPr>
      <dsp:spPr>
        <a:xfrm>
          <a:off x="2452" y="184871"/>
          <a:ext cx="2391453" cy="606345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700" b="1" kern="12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Целевой раздел</a:t>
          </a:r>
          <a:endParaRPr lang="ru-RU" sz="1700" kern="1200" dirty="0"/>
        </a:p>
      </dsp:txBody>
      <dsp:txXfrm>
        <a:off x="2452" y="184871"/>
        <a:ext cx="2391453" cy="606345"/>
      </dsp:txXfrm>
    </dsp:sp>
    <dsp:sp modelId="{4C968D3F-B750-4D3B-A15B-618F2D2836E7}">
      <dsp:nvSpPr>
        <dsp:cNvPr id="0" name=""/>
        <dsp:cNvSpPr/>
      </dsp:nvSpPr>
      <dsp:spPr>
        <a:xfrm>
          <a:off x="2452" y="791217"/>
          <a:ext cx="2391453" cy="327238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цели, задачи, принципы ФОП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7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планируемые результаты освоения ФОП в разные периоды детства</a:t>
          </a:r>
          <a:endParaRPr lang="ru-RU" alt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7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подходы к педагогической диагностике достижения планируемых результатов</a:t>
          </a:r>
          <a:endParaRPr lang="ru-RU" alt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52" y="791217"/>
        <a:ext cx="2391453" cy="3272383"/>
      </dsp:txXfrm>
    </dsp:sp>
    <dsp:sp modelId="{8791D43A-1820-4A8F-964A-12C06EE27330}">
      <dsp:nvSpPr>
        <dsp:cNvPr id="0" name=""/>
        <dsp:cNvSpPr/>
      </dsp:nvSpPr>
      <dsp:spPr>
        <a:xfrm>
          <a:off x="2728709" y="184871"/>
          <a:ext cx="2391453" cy="606345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Содержательный раздел</a:t>
          </a:r>
          <a:endParaRPr lang="ru-RU" sz="1700" kern="1200" dirty="0"/>
        </a:p>
      </dsp:txBody>
      <dsp:txXfrm>
        <a:off x="2728709" y="184871"/>
        <a:ext cx="2391453" cy="606345"/>
      </dsp:txXfrm>
    </dsp:sp>
    <dsp:sp modelId="{869B5523-095C-4612-8E8B-7BED5F00716F}">
      <dsp:nvSpPr>
        <dsp:cNvPr id="0" name=""/>
        <dsp:cNvSpPr/>
      </dsp:nvSpPr>
      <dsp:spPr>
        <a:xfrm>
          <a:off x="2728709" y="791217"/>
          <a:ext cx="2391453" cy="327238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задачи и содержание образовательной деятельности по образовательным областям во всех возрастных группах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направления и задачи КРР</a:t>
          </a:r>
          <a:endParaRPr lang="ru-RU" sz="17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рабочую программу воспитания</a:t>
          </a:r>
          <a:endParaRPr lang="ru-RU" sz="17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иные материалы</a:t>
          </a:r>
          <a:endParaRPr lang="ru-RU" sz="17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8709" y="791217"/>
        <a:ext cx="2391453" cy="3272383"/>
      </dsp:txXfrm>
    </dsp:sp>
    <dsp:sp modelId="{36E445C1-6E18-41F1-BF16-3DF02107BFA7}">
      <dsp:nvSpPr>
        <dsp:cNvPr id="0" name=""/>
        <dsp:cNvSpPr/>
      </dsp:nvSpPr>
      <dsp:spPr>
        <a:xfrm>
          <a:off x="5454966" y="184871"/>
          <a:ext cx="2391453" cy="606345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Организационный раздел</a:t>
          </a:r>
          <a:endParaRPr lang="ru-RU" sz="1700" kern="1200" dirty="0"/>
        </a:p>
      </dsp:txBody>
      <dsp:txXfrm>
        <a:off x="5454966" y="184871"/>
        <a:ext cx="2391453" cy="606345"/>
      </dsp:txXfrm>
    </dsp:sp>
    <dsp:sp modelId="{713FEF50-B88B-4EAF-BD03-4730B985108C}">
      <dsp:nvSpPr>
        <dsp:cNvPr id="0" name=""/>
        <dsp:cNvSpPr/>
      </dsp:nvSpPr>
      <dsp:spPr>
        <a:xfrm>
          <a:off x="5454966" y="791217"/>
          <a:ext cx="2391453" cy="327238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психолого-педагогические, кадровые условия, МТО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7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примерный режим дня</a:t>
          </a:r>
          <a:endParaRPr lang="ru-RU" alt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7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примерный перечень произведений искусства</a:t>
          </a:r>
          <a:endParaRPr lang="ru-RU" alt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7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примерный календарный план воспитательной работы</a:t>
          </a:r>
          <a:endParaRPr lang="ru-RU" alt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54966" y="791217"/>
        <a:ext cx="2391453" cy="32723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480945-4B5E-4B1A-820F-CEE1A01821BD}">
      <dsp:nvSpPr>
        <dsp:cNvPr id="0" name=""/>
        <dsp:cNvSpPr/>
      </dsp:nvSpPr>
      <dsp:spPr>
        <a:xfrm>
          <a:off x="835730" y="1662"/>
          <a:ext cx="2923918" cy="1461959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Учебно-методическая</a:t>
          </a:r>
          <a:br>
            <a:rPr lang="ru-RU" sz="28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8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документация</a:t>
          </a:r>
          <a:endParaRPr lang="ru-RU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78549" y="44481"/>
        <a:ext cx="2838280" cy="1376321"/>
      </dsp:txXfrm>
    </dsp:sp>
    <dsp:sp modelId="{5A4A6065-1051-4CBB-8AAD-8DA46BD0186B}">
      <dsp:nvSpPr>
        <dsp:cNvPr id="0" name=""/>
        <dsp:cNvSpPr/>
      </dsp:nvSpPr>
      <dsp:spPr>
        <a:xfrm>
          <a:off x="1128122" y="1463621"/>
          <a:ext cx="292391" cy="10964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6469"/>
              </a:lnTo>
              <a:lnTo>
                <a:pt x="292391" y="1096469"/>
              </a:lnTo>
            </a:path>
          </a:pathLst>
        </a:custGeom>
        <a:noFill/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526F40-E3AB-41B7-864A-8AD700046AEC}">
      <dsp:nvSpPr>
        <dsp:cNvPr id="0" name=""/>
        <dsp:cNvSpPr/>
      </dsp:nvSpPr>
      <dsp:spPr>
        <a:xfrm>
          <a:off x="1420514" y="1829111"/>
          <a:ext cx="2339134" cy="14619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рабочая программа</a:t>
          </a:r>
          <a:br>
            <a:rPr lang="ru-RU" sz="14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воспитания,</a:t>
          </a:r>
          <a:br>
            <a:rPr lang="ru-RU" sz="14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примерный режим</a:t>
          </a:r>
          <a:br>
            <a:rPr lang="ru-RU" sz="14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 распорядок дня</a:t>
          </a:r>
          <a:br>
            <a:rPr lang="ru-RU" sz="14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дошкольных групп,</a:t>
          </a:r>
          <a:br>
            <a:rPr lang="ru-RU" sz="14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календарный план</a:t>
          </a:r>
          <a:br>
            <a:rPr lang="ru-RU" sz="14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воспитательной</a:t>
          </a:r>
          <a:br>
            <a:rPr lang="ru-RU" sz="14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работы.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63333" y="1871930"/>
        <a:ext cx="2253496" cy="1376321"/>
      </dsp:txXfrm>
    </dsp:sp>
    <dsp:sp modelId="{218A42C3-A464-43E5-A26F-76B677FBA856}">
      <dsp:nvSpPr>
        <dsp:cNvPr id="0" name=""/>
        <dsp:cNvSpPr/>
      </dsp:nvSpPr>
      <dsp:spPr>
        <a:xfrm>
          <a:off x="4490628" y="1662"/>
          <a:ext cx="2923918" cy="1461959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Иные компоненты</a:t>
          </a:r>
          <a:endParaRPr lang="ru-RU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33447" y="44481"/>
        <a:ext cx="2838280" cy="1376321"/>
      </dsp:txXfrm>
    </dsp:sp>
    <dsp:sp modelId="{290D10F0-4940-4A1A-B8F1-4E97096DD311}">
      <dsp:nvSpPr>
        <dsp:cNvPr id="0" name=""/>
        <dsp:cNvSpPr/>
      </dsp:nvSpPr>
      <dsp:spPr>
        <a:xfrm>
          <a:off x="4783020" y="1463621"/>
          <a:ext cx="292391" cy="12366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6678"/>
              </a:lnTo>
              <a:lnTo>
                <a:pt x="292391" y="12366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251C1-DFEC-4015-9ED4-B47899562AE1}">
      <dsp:nvSpPr>
        <dsp:cNvPr id="0" name=""/>
        <dsp:cNvSpPr/>
      </dsp:nvSpPr>
      <dsp:spPr>
        <a:xfrm>
          <a:off x="5075412" y="1829111"/>
          <a:ext cx="2729817" cy="1742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планируемые результаты реализации программы;</a:t>
          </a:r>
          <a:br>
            <a:rPr lang="ru-RU" sz="1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педагогическая диагностика достижения планируемых результатов;</a:t>
          </a:r>
          <a:br>
            <a:rPr lang="ru-RU" sz="1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задачи и содержание образования (обучения и воспитания) по</a:t>
          </a:r>
          <a:br>
            <a:rPr lang="ru-RU" sz="1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образовательным областям;</a:t>
          </a:r>
          <a:br>
            <a:rPr lang="ru-RU" sz="1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вариативные формы, способы, методы реализации Программы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26444" y="1880143"/>
        <a:ext cx="2627753" cy="1640313"/>
      </dsp:txXfrm>
    </dsp:sp>
    <dsp:sp modelId="{E7D62414-1B1F-49C3-B625-15202B5F745E}">
      <dsp:nvSpPr>
        <dsp:cNvPr id="0" name=""/>
        <dsp:cNvSpPr/>
      </dsp:nvSpPr>
      <dsp:spPr>
        <a:xfrm>
          <a:off x="4783020" y="1463621"/>
          <a:ext cx="329537" cy="30837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3783"/>
              </a:lnTo>
              <a:lnTo>
                <a:pt x="329537" y="3083783"/>
              </a:lnTo>
            </a:path>
          </a:pathLst>
        </a:custGeom>
        <a:noFill/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D76EE8-134E-4F61-9F15-B3893446A69F}">
      <dsp:nvSpPr>
        <dsp:cNvPr id="0" name=""/>
        <dsp:cNvSpPr/>
      </dsp:nvSpPr>
      <dsp:spPr>
        <a:xfrm>
          <a:off x="5112557" y="3816425"/>
          <a:ext cx="2729817" cy="14619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особенности образовательной</a:t>
          </a:r>
          <a:br>
            <a:rPr lang="ru-RU" sz="1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деятельности разных видов и культурных практик;</a:t>
          </a:r>
          <a:br>
            <a:rPr lang="ru-RU" sz="1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способы и направления поддержки детской инициативы;</a:t>
          </a:r>
          <a:br>
            <a:rPr lang="ru-RU" sz="1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особенности взаимодействия</a:t>
          </a:r>
          <a:br>
            <a:rPr lang="ru-RU" sz="1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педагогического коллектива с семьями обучающихся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55376" y="3859244"/>
        <a:ext cx="2644179" cy="137632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C606B1-7140-4840-AD85-F6FDD6101E66}">
      <dsp:nvSpPr>
        <dsp:cNvPr id="0" name=""/>
        <dsp:cNvSpPr/>
      </dsp:nvSpPr>
      <dsp:spPr>
        <a:xfrm>
          <a:off x="3501452" y="2470220"/>
          <a:ext cx="1905744" cy="190574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Условия</a:t>
          </a:r>
          <a:r>
            <a:rPr lang="ru-RU" sz="22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ru-RU" sz="22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2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реализации</a:t>
          </a:r>
          <a:r>
            <a:rPr lang="ru-RU" sz="2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ru-RU" sz="22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2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Программы</a:t>
          </a:r>
          <a:endParaRPr lang="ru-RU" sz="2200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94483" y="2563251"/>
        <a:ext cx="1719682" cy="1719682"/>
      </dsp:txXfrm>
    </dsp:sp>
    <dsp:sp modelId="{365570D1-4FC8-4BF0-8F93-0F215EA3CFAE}">
      <dsp:nvSpPr>
        <dsp:cNvPr id="0" name=""/>
        <dsp:cNvSpPr/>
      </dsp:nvSpPr>
      <dsp:spPr>
        <a:xfrm rot="16200000">
          <a:off x="3827344" y="1843240"/>
          <a:ext cx="12539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5396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ACD3B7-6CE4-434E-A334-41BCDFE5DBC2}">
      <dsp:nvSpPr>
        <dsp:cNvPr id="0" name=""/>
        <dsp:cNvSpPr/>
      </dsp:nvSpPr>
      <dsp:spPr>
        <a:xfrm>
          <a:off x="3574818" y="294835"/>
          <a:ext cx="1759012" cy="92142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психолого-</a:t>
          </a:r>
          <a:br>
            <a:rPr lang="ru-RU" sz="14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педагогические</a:t>
          </a:r>
          <a:r>
            <a:rPr lang="ru-RU" sz="1200" i="0" kern="1200" dirty="0" smtClean="0"/>
            <a:t/>
          </a:r>
          <a:br>
            <a:rPr lang="ru-RU" sz="1200" i="0" kern="1200" dirty="0" smtClean="0"/>
          </a:br>
          <a:r>
            <a:rPr lang="ru-RU" sz="1200" i="0" kern="1200" dirty="0" smtClean="0"/>
            <a:t/>
          </a:r>
          <a:br>
            <a:rPr lang="ru-RU" sz="1200" i="0" kern="1200" dirty="0" smtClean="0"/>
          </a:br>
          <a:endParaRPr lang="ru-RU" sz="1200" kern="1200" dirty="0"/>
        </a:p>
      </dsp:txBody>
      <dsp:txXfrm>
        <a:off x="3619798" y="339815"/>
        <a:ext cx="1669052" cy="831464"/>
      </dsp:txXfrm>
    </dsp:sp>
    <dsp:sp modelId="{A435DE91-538A-46C9-9923-3E1522620CC7}">
      <dsp:nvSpPr>
        <dsp:cNvPr id="0" name=""/>
        <dsp:cNvSpPr/>
      </dsp:nvSpPr>
      <dsp:spPr>
        <a:xfrm rot="20520000">
          <a:off x="5382862" y="2959849"/>
          <a:ext cx="99435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435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A7DEC1-2526-4BBE-93BA-1669CFA3364E}">
      <dsp:nvSpPr>
        <dsp:cNvPr id="0" name=""/>
        <dsp:cNvSpPr/>
      </dsp:nvSpPr>
      <dsp:spPr>
        <a:xfrm>
          <a:off x="6352886" y="2173215"/>
          <a:ext cx="1276848" cy="85112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кадровые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94434" y="2214763"/>
        <a:ext cx="1193752" cy="768025"/>
      </dsp:txXfrm>
    </dsp:sp>
    <dsp:sp modelId="{998F25F0-F8BD-4381-958A-2C2FC32BC441}">
      <dsp:nvSpPr>
        <dsp:cNvPr id="0" name=""/>
        <dsp:cNvSpPr/>
      </dsp:nvSpPr>
      <dsp:spPr>
        <a:xfrm rot="2352154">
          <a:off x="5264321" y="4601518"/>
          <a:ext cx="12695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6952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5519F4-8276-4045-A89C-957D8392B50D}">
      <dsp:nvSpPr>
        <dsp:cNvPr id="0" name=""/>
        <dsp:cNvSpPr/>
      </dsp:nvSpPr>
      <dsp:spPr>
        <a:xfrm>
          <a:off x="6336696" y="5002729"/>
          <a:ext cx="1276848" cy="95292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материально-</a:t>
          </a:r>
          <a:br>
            <a:rPr lang="ru-RU" sz="15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5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технические</a:t>
          </a:r>
          <a:endParaRPr lang="ru-RU" sz="15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83214" y="5049247"/>
        <a:ext cx="1183812" cy="859888"/>
      </dsp:txXfrm>
    </dsp:sp>
    <dsp:sp modelId="{8C2EB790-AA4C-4061-8E97-9724088ECEE0}">
      <dsp:nvSpPr>
        <dsp:cNvPr id="0" name=""/>
        <dsp:cNvSpPr/>
      </dsp:nvSpPr>
      <dsp:spPr>
        <a:xfrm rot="8547077">
          <a:off x="2574558" y="4470623"/>
          <a:ext cx="103399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3399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23B03D-B5B7-404F-9CFC-6AE62B0A1C2F}">
      <dsp:nvSpPr>
        <dsp:cNvPr id="0" name=""/>
        <dsp:cNvSpPr/>
      </dsp:nvSpPr>
      <dsp:spPr>
        <a:xfrm>
          <a:off x="1423392" y="4785701"/>
          <a:ext cx="1276848" cy="95292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финансовые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69910" y="4832219"/>
        <a:ext cx="1183812" cy="859888"/>
      </dsp:txXfrm>
    </dsp:sp>
    <dsp:sp modelId="{1AD041C6-1831-43F4-9B35-FA72BDF8D27C}">
      <dsp:nvSpPr>
        <dsp:cNvPr id="0" name=""/>
        <dsp:cNvSpPr/>
      </dsp:nvSpPr>
      <dsp:spPr>
        <a:xfrm rot="11880000">
          <a:off x="2781732" y="2999493"/>
          <a:ext cx="73777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3777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6951B6-68B3-45E5-B701-3512D1D9827C}">
      <dsp:nvSpPr>
        <dsp:cNvPr id="0" name=""/>
        <dsp:cNvSpPr/>
      </dsp:nvSpPr>
      <dsp:spPr>
        <a:xfrm>
          <a:off x="1034888" y="1965063"/>
          <a:ext cx="1764898" cy="12674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развивающая</a:t>
          </a:r>
          <a:br>
            <a:rPr lang="ru-RU" sz="14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предметно-</a:t>
          </a:r>
          <a:br>
            <a:rPr lang="ru-RU" sz="14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пространственная среда</a:t>
          </a:r>
          <a:r>
            <a:rPr lang="ru-RU" sz="1200" i="0" kern="1200" dirty="0" smtClean="0">
              <a:solidFill>
                <a:schemeClr val="tx1"/>
              </a:solidFill>
            </a:rPr>
            <a:t/>
          </a:r>
          <a:br>
            <a:rPr lang="ru-RU" sz="1200" i="0" kern="1200" dirty="0" smtClean="0">
              <a:solidFill>
                <a:schemeClr val="tx1"/>
              </a:solidFill>
            </a:rPr>
          </a:br>
          <a:endParaRPr lang="ru-RU" sz="1200" kern="1200" dirty="0">
            <a:solidFill>
              <a:schemeClr val="tx1"/>
            </a:solidFill>
          </a:endParaRPr>
        </a:p>
      </dsp:txBody>
      <dsp:txXfrm>
        <a:off x="1096759" y="2026934"/>
        <a:ext cx="1641156" cy="11436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41B4A5-CECA-4CFD-AF9F-BAFBC59D08FB}">
      <dsp:nvSpPr>
        <dsp:cNvPr id="0" name=""/>
        <dsp:cNvSpPr/>
      </dsp:nvSpPr>
      <dsp:spPr>
        <a:xfrm>
          <a:off x="3241601" y="2158260"/>
          <a:ext cx="2086990" cy="2090214"/>
        </a:xfrm>
        <a:prstGeom prst="ellipse">
          <a:avLst/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Monotype Corsiva" panose="03010101010201010101" pitchFamily="66" charset="0"/>
              <a:cs typeface="Times New Roman" panose="02020603050405020304" pitchFamily="18" charset="0"/>
            </a:rPr>
            <a:t>Формы работы по взаимодействию с родителями:</a:t>
          </a:r>
          <a:endParaRPr lang="ru-RU" sz="1800" kern="1200" dirty="0">
            <a:solidFill>
              <a:schemeClr val="tx1"/>
            </a:solidFill>
            <a:latin typeface="Monotype Corsiva" panose="03010101010201010101" pitchFamily="66" charset="0"/>
          </a:endParaRPr>
        </a:p>
      </dsp:txBody>
      <dsp:txXfrm>
        <a:off x="3547234" y="2464365"/>
        <a:ext cx="1475724" cy="1478004"/>
      </dsp:txXfrm>
    </dsp:sp>
    <dsp:sp modelId="{F90A8FA0-3136-47E8-9E6A-472C4F5B4422}">
      <dsp:nvSpPr>
        <dsp:cNvPr id="0" name=""/>
        <dsp:cNvSpPr/>
      </dsp:nvSpPr>
      <dsp:spPr>
        <a:xfrm rot="16230251">
          <a:off x="4138977" y="1697066"/>
          <a:ext cx="315716" cy="3446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4185918" y="1813356"/>
        <a:ext cx="221001" cy="206804"/>
      </dsp:txXfrm>
    </dsp:sp>
    <dsp:sp modelId="{01DBC2EB-1046-4EB4-8780-87109638F0B4}">
      <dsp:nvSpPr>
        <dsp:cNvPr id="0" name=""/>
        <dsp:cNvSpPr/>
      </dsp:nvSpPr>
      <dsp:spPr>
        <a:xfrm>
          <a:off x="3499427" y="93529"/>
          <a:ext cx="1613142" cy="1469127"/>
        </a:xfrm>
        <a:prstGeom prst="ellipse">
          <a:avLst/>
        </a:prstGeom>
        <a:solidFill>
          <a:srgbClr val="FFFF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Анкетирование</a:t>
          </a:r>
          <a:endParaRPr lang="ru-RU" sz="1050" kern="1200" dirty="0"/>
        </a:p>
      </dsp:txBody>
      <dsp:txXfrm>
        <a:off x="3735666" y="308678"/>
        <a:ext cx="1140664" cy="1038829"/>
      </dsp:txXfrm>
    </dsp:sp>
    <dsp:sp modelId="{FA92EDAC-7326-4643-90F8-1D82EF4719AE}">
      <dsp:nvSpPr>
        <dsp:cNvPr id="0" name=""/>
        <dsp:cNvSpPr/>
      </dsp:nvSpPr>
      <dsp:spPr>
        <a:xfrm rot="18519192">
          <a:off x="4980306" y="1787770"/>
          <a:ext cx="598327" cy="3446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4999714" y="1897079"/>
        <a:ext cx="494925" cy="206804"/>
      </dsp:txXfrm>
    </dsp:sp>
    <dsp:sp modelId="{A0CA7C42-8379-4E20-881D-312FEE4962F6}">
      <dsp:nvSpPr>
        <dsp:cNvPr id="0" name=""/>
        <dsp:cNvSpPr/>
      </dsp:nvSpPr>
      <dsp:spPr>
        <a:xfrm>
          <a:off x="5328589" y="122495"/>
          <a:ext cx="1606920" cy="1543269"/>
        </a:xfrm>
        <a:prstGeom prst="ellipse">
          <a:avLst/>
        </a:prstGeom>
        <a:solidFill>
          <a:srgbClr val="99FF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Родительские собрания, конференции, мастер-классы</a:t>
          </a:r>
          <a:endParaRPr lang="ru-RU" sz="1200" kern="1200" dirty="0"/>
        </a:p>
      </dsp:txBody>
      <dsp:txXfrm>
        <a:off x="5563917" y="348502"/>
        <a:ext cx="1136264" cy="1091255"/>
      </dsp:txXfrm>
    </dsp:sp>
    <dsp:sp modelId="{E2DB91BB-4878-461F-89AA-1402716B21D9}">
      <dsp:nvSpPr>
        <dsp:cNvPr id="0" name=""/>
        <dsp:cNvSpPr/>
      </dsp:nvSpPr>
      <dsp:spPr>
        <a:xfrm rot="20415229">
          <a:off x="5555636" y="2431768"/>
          <a:ext cx="797791" cy="3446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5558676" y="2518169"/>
        <a:ext cx="694389" cy="206804"/>
      </dsp:txXfrm>
    </dsp:sp>
    <dsp:sp modelId="{03DBADEC-7434-4677-BF3D-99240A358B0B}">
      <dsp:nvSpPr>
        <dsp:cNvPr id="0" name=""/>
        <dsp:cNvSpPr/>
      </dsp:nvSpPr>
      <dsp:spPr>
        <a:xfrm>
          <a:off x="6642797" y="1317325"/>
          <a:ext cx="1493659" cy="1543269"/>
        </a:xfrm>
        <a:prstGeom prst="ellipse">
          <a:avLst/>
        </a:prstGeom>
        <a:solidFill>
          <a:srgbClr val="FF66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Управление ДОУ через родительский совет</a:t>
          </a:r>
          <a:endParaRPr lang="ru-RU" sz="1200" kern="1200" dirty="0"/>
        </a:p>
      </dsp:txBody>
      <dsp:txXfrm>
        <a:off x="6861538" y="1543332"/>
        <a:ext cx="1056177" cy="1091255"/>
      </dsp:txXfrm>
    </dsp:sp>
    <dsp:sp modelId="{FC81FBE6-6035-40B0-8DB6-9378B49FBE8C}">
      <dsp:nvSpPr>
        <dsp:cNvPr id="0" name=""/>
        <dsp:cNvSpPr/>
      </dsp:nvSpPr>
      <dsp:spPr>
        <a:xfrm rot="815627">
          <a:off x="5584565" y="3433770"/>
          <a:ext cx="732091" cy="3446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5586013" y="3490552"/>
        <a:ext cx="628689" cy="206804"/>
      </dsp:txXfrm>
    </dsp:sp>
    <dsp:sp modelId="{B1941FFC-988B-410E-AC5B-46BFB6403634}">
      <dsp:nvSpPr>
        <dsp:cNvPr id="0" name=""/>
        <dsp:cNvSpPr/>
      </dsp:nvSpPr>
      <dsp:spPr>
        <a:xfrm>
          <a:off x="6620656" y="3182438"/>
          <a:ext cx="1537922" cy="1543269"/>
        </a:xfrm>
        <a:prstGeom prst="ellipse">
          <a:avLst/>
        </a:prstGeom>
        <a:solidFill>
          <a:srgbClr val="66FF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Консультирование</a:t>
          </a:r>
          <a:endParaRPr lang="ru-RU" sz="900" kern="1200" dirty="0"/>
        </a:p>
      </dsp:txBody>
      <dsp:txXfrm>
        <a:off x="6845879" y="3408445"/>
        <a:ext cx="1087476" cy="1091255"/>
      </dsp:txXfrm>
    </dsp:sp>
    <dsp:sp modelId="{193DCA94-9265-41C4-84F9-4F8384848F4F}">
      <dsp:nvSpPr>
        <dsp:cNvPr id="0" name=""/>
        <dsp:cNvSpPr/>
      </dsp:nvSpPr>
      <dsp:spPr>
        <a:xfrm rot="2870726">
          <a:off x="5064832" y="4273683"/>
          <a:ext cx="690476" cy="3446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5081835" y="4304289"/>
        <a:ext cx="587074" cy="206804"/>
      </dsp:txXfrm>
    </dsp:sp>
    <dsp:sp modelId="{048B6C39-6DC3-43BD-9947-3FA33FE84839}">
      <dsp:nvSpPr>
        <dsp:cNvPr id="0" name=""/>
        <dsp:cNvSpPr/>
      </dsp:nvSpPr>
      <dsp:spPr>
        <a:xfrm>
          <a:off x="5591240" y="4760910"/>
          <a:ext cx="1560034" cy="1493685"/>
        </a:xfrm>
        <a:prstGeom prst="ellipse">
          <a:avLst/>
        </a:prstGeom>
        <a:solidFill>
          <a:srgbClr val="6666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Родительские уголки и информационные стенды</a:t>
          </a:r>
          <a:endParaRPr lang="ru-RU" sz="1100" kern="1200" dirty="0"/>
        </a:p>
      </dsp:txBody>
      <dsp:txXfrm>
        <a:off x="5819702" y="4979655"/>
        <a:ext cx="1103110" cy="1056195"/>
      </dsp:txXfrm>
    </dsp:sp>
    <dsp:sp modelId="{6744B4BA-E807-472C-9D82-30D242A38814}">
      <dsp:nvSpPr>
        <dsp:cNvPr id="0" name=""/>
        <dsp:cNvSpPr/>
      </dsp:nvSpPr>
      <dsp:spPr>
        <a:xfrm rot="5202576">
          <a:off x="4179968" y="4411512"/>
          <a:ext cx="368988" cy="3446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4228702" y="4428830"/>
        <a:ext cx="265586" cy="206804"/>
      </dsp:txXfrm>
    </dsp:sp>
    <dsp:sp modelId="{09C2B63B-709D-4CC1-AC2B-E046A2C054FB}">
      <dsp:nvSpPr>
        <dsp:cNvPr id="0" name=""/>
        <dsp:cNvSpPr/>
      </dsp:nvSpPr>
      <dsp:spPr>
        <a:xfrm>
          <a:off x="3663347" y="4940674"/>
          <a:ext cx="1527949" cy="1473080"/>
        </a:xfrm>
        <a:prstGeom prst="ellipse">
          <a:avLst/>
        </a:prstGeom>
        <a:solidFill>
          <a:srgbClr val="CC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Дни открытых дверей</a:t>
          </a:r>
          <a:endParaRPr lang="ru-RU" sz="1200" kern="1200" dirty="0"/>
        </a:p>
      </dsp:txBody>
      <dsp:txXfrm>
        <a:off x="3887110" y="5156402"/>
        <a:ext cx="1080423" cy="1041624"/>
      </dsp:txXfrm>
    </dsp:sp>
    <dsp:sp modelId="{989AD2BF-0233-46D7-A25D-1F7DB592EDD8}">
      <dsp:nvSpPr>
        <dsp:cNvPr id="0" name=""/>
        <dsp:cNvSpPr/>
      </dsp:nvSpPr>
      <dsp:spPr>
        <a:xfrm rot="7667870">
          <a:off x="2988888" y="4303553"/>
          <a:ext cx="618431" cy="3446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10800000">
        <a:off x="3072275" y="4331634"/>
        <a:ext cx="515029" cy="206804"/>
      </dsp:txXfrm>
    </dsp:sp>
    <dsp:sp modelId="{43AA6CA4-EBAE-4057-9BDA-F1ED96CAF785}">
      <dsp:nvSpPr>
        <dsp:cNvPr id="0" name=""/>
        <dsp:cNvSpPr/>
      </dsp:nvSpPr>
      <dsp:spPr>
        <a:xfrm>
          <a:off x="1688647" y="4795516"/>
          <a:ext cx="1545702" cy="1518002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Экскурсии по ДОУ</a:t>
          </a:r>
          <a:endParaRPr lang="ru-RU" sz="1050" kern="1200" dirty="0"/>
        </a:p>
      </dsp:txBody>
      <dsp:txXfrm>
        <a:off x="1915010" y="5017822"/>
        <a:ext cx="1092976" cy="1073390"/>
      </dsp:txXfrm>
    </dsp:sp>
    <dsp:sp modelId="{55232DBC-DB63-4E7A-A721-36CE88B30735}">
      <dsp:nvSpPr>
        <dsp:cNvPr id="0" name=""/>
        <dsp:cNvSpPr/>
      </dsp:nvSpPr>
      <dsp:spPr>
        <a:xfrm rot="9716933">
          <a:off x="2332082" y="3553262"/>
          <a:ext cx="701237" cy="3446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10800000">
        <a:off x="2432939" y="3606176"/>
        <a:ext cx="597835" cy="206804"/>
      </dsp:txXfrm>
    </dsp:sp>
    <dsp:sp modelId="{4CCE86DF-D355-4CD2-A24A-B35E0D760669}">
      <dsp:nvSpPr>
        <dsp:cNvPr id="0" name=""/>
        <dsp:cNvSpPr/>
      </dsp:nvSpPr>
      <dsp:spPr>
        <a:xfrm>
          <a:off x="507727" y="3406300"/>
          <a:ext cx="1566649" cy="154569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Участие в создании развивающей среды</a:t>
          </a:r>
          <a:endParaRPr lang="ru-RU" sz="1100" kern="1200" dirty="0"/>
        </a:p>
      </dsp:txBody>
      <dsp:txXfrm>
        <a:off x="737157" y="3632661"/>
        <a:ext cx="1107789" cy="1092968"/>
      </dsp:txXfrm>
    </dsp:sp>
    <dsp:sp modelId="{C5D28DC6-D909-4936-A9AA-8AA965E3754D}">
      <dsp:nvSpPr>
        <dsp:cNvPr id="0" name=""/>
        <dsp:cNvSpPr/>
      </dsp:nvSpPr>
      <dsp:spPr>
        <a:xfrm rot="11762464">
          <a:off x="2207962" y="2545753"/>
          <a:ext cx="778672" cy="3446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10800000">
        <a:off x="2309351" y="2628973"/>
        <a:ext cx="675270" cy="206804"/>
      </dsp:txXfrm>
    </dsp:sp>
    <dsp:sp modelId="{65005766-9C50-44E1-98E0-8AE9D12524C7}">
      <dsp:nvSpPr>
        <dsp:cNvPr id="0" name=""/>
        <dsp:cNvSpPr/>
      </dsp:nvSpPr>
      <dsp:spPr>
        <a:xfrm>
          <a:off x="224246" y="1505266"/>
          <a:ext cx="1684420" cy="1545348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Участие в педагогическом процессе (открытые просмотры, проекты, акции, привлечение родителей к подготовке праздников)</a:t>
          </a:r>
          <a:endParaRPr lang="ru-RU" sz="1000" kern="1200" dirty="0"/>
        </a:p>
      </dsp:txBody>
      <dsp:txXfrm>
        <a:off x="470924" y="1731577"/>
        <a:ext cx="1191064" cy="1092726"/>
      </dsp:txXfrm>
    </dsp:sp>
    <dsp:sp modelId="{777B5471-9C75-442D-B781-F798C19D9AF9}">
      <dsp:nvSpPr>
        <dsp:cNvPr id="0" name=""/>
        <dsp:cNvSpPr/>
      </dsp:nvSpPr>
      <dsp:spPr>
        <a:xfrm rot="13885776">
          <a:off x="3089345" y="1850485"/>
          <a:ext cx="508662" cy="3446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10800000">
        <a:off x="3173280" y="1959841"/>
        <a:ext cx="405260" cy="206804"/>
      </dsp:txXfrm>
    </dsp:sp>
    <dsp:sp modelId="{23CF329E-2BE2-456E-B109-F6F74C95B1BF}">
      <dsp:nvSpPr>
        <dsp:cNvPr id="0" name=""/>
        <dsp:cNvSpPr/>
      </dsp:nvSpPr>
      <dsp:spPr>
        <a:xfrm>
          <a:off x="1656181" y="122498"/>
          <a:ext cx="1699234" cy="1699234"/>
        </a:xfrm>
        <a:prstGeom prst="ellipse">
          <a:avLst/>
        </a:prstGeom>
        <a:solidFill>
          <a:srgbClr val="CF7BF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Совместные мероприятия с участием воспитанников, педагогов, родителей</a:t>
          </a:r>
          <a:endParaRPr lang="ru-RU" sz="1300" kern="1200" dirty="0"/>
        </a:p>
      </dsp:txBody>
      <dsp:txXfrm>
        <a:off x="1905028" y="371345"/>
        <a:ext cx="1201540" cy="12015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2852936"/>
            <a:ext cx="6301208" cy="1102022"/>
          </a:xfrm>
        </p:spPr>
        <p:txBody>
          <a:bodyPr/>
          <a:lstStyle>
            <a:lvl1pPr>
              <a:defRPr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Дата 3"/>
          <p:cNvSpPr txBox="1">
            <a:spLocks/>
          </p:cNvSpPr>
          <p:nvPr userDrawn="1"/>
        </p:nvSpPr>
        <p:spPr>
          <a:xfrm>
            <a:off x="609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5E48A96-E1BB-4C8F-80B2-32A47A48A9D5}" type="datetimeFigureOut">
              <a:rPr lang="ru-RU" smtClean="0">
                <a:solidFill>
                  <a:schemeClr val="accent1">
                    <a:lumMod val="50000"/>
                  </a:schemeClr>
                </a:solidFill>
              </a:rPr>
              <a:pPr/>
              <a:t>03.10.2024</a:t>
            </a:fld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4A1F6A-164B-43BA-A19E-4AE6BB502A21}" type="slidenum">
              <a:rPr lang="ru-RU" smtClean="0">
                <a:solidFill>
                  <a:schemeClr val="accent1">
                    <a:lumMod val="50000"/>
                  </a:schemeClr>
                </a:solidFill>
              </a:rPr>
              <a:pPr/>
              <a:t>‹#›</a:t>
            </a:fld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316049" y="620688"/>
            <a:ext cx="5796136" cy="9361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107504" y="1772816"/>
            <a:ext cx="8856984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1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1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1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1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accent1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16049" y="620688"/>
            <a:ext cx="5796136" cy="9361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504" y="1772816"/>
            <a:ext cx="8856984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u-kompens4.nubex.ru/sveden/education/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14.jpeg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13.png"/><Relationship Id="rId4" Type="http://schemas.openxmlformats.org/officeDocument/2006/relationships/diagramLayout" Target="../diagrams/layout5.xml"/><Relationship Id="rId9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http://publication.pravo.gov.ru/Document/View/0001202212280044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2276872"/>
            <a:ext cx="6696744" cy="2160240"/>
          </a:xfrm>
        </p:spPr>
        <p:txBody>
          <a:bodyPr>
            <a:normAutofit/>
          </a:bodyPr>
          <a:lstStyle/>
          <a:p>
            <a:r>
              <a:rPr lang="ru-RU" altLang="ru-RU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презентация </a:t>
            </a:r>
            <a:br>
              <a:rPr lang="ru-RU" altLang="ru-RU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программы дошкольного образовательного учреждения (ОП ДО</a:t>
            </a:r>
            <a:r>
              <a:rPr lang="ru-RU" altLang="ru-RU" sz="32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764704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 defTabSz="457200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«Детский сад №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комбинированного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 г. Бокситогорска»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08912" cy="3600400"/>
          </a:xfrm>
        </p:spPr>
        <p:txBody>
          <a:bodyPr>
            <a:normAutofit fontScale="90000"/>
          </a:bodyPr>
          <a:lstStyle/>
          <a:p>
            <a:pPr lvl="0" defTabSz="457200">
              <a:spcBef>
                <a:spcPts val="0"/>
              </a:spcBef>
              <a:defRPr/>
            </a:pPr>
            <a:r>
              <a:rPr lang="ru-RU" sz="1800" cap="non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 </a:t>
            </a:r>
            <a:r>
              <a:rPr lang="ru-RU" sz="1600" b="0" cap="none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разработана </a:t>
            </a:r>
            <a:r>
              <a:rPr lang="ru-RU" sz="1600" b="0" cap="non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основе: </a:t>
            </a:r>
            <a:br>
              <a:rPr lang="ru-RU" sz="1600" b="0" cap="non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0" cap="none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ФГОС </a:t>
            </a:r>
            <a:r>
              <a:rPr lang="ru-RU" sz="1600" b="0" cap="non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(Приказом Министерства образования и науки Российской Федерации от 17 октября 2013 г. № 1155 (зарегистрирован Министерством юстиции Российской Федерации 14 ноября 2013 г</a:t>
            </a:r>
            <a:r>
              <a:rPr lang="ru-RU" sz="1600" b="0" cap="none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., регистрационный </a:t>
            </a:r>
            <a:r>
              <a:rPr lang="ru-RU" sz="1600" b="0" cap="non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 30384), с изменениями, внесенными приказом Министерства просвещения Российской Федерации от 21 января 2019 г. № 31 (зарегистрирован Министерством юстиции Российской Федерации 13 февраля 2019 г., регистрационный № 53776) в федеральном государственном образовательном стандарте дошкольного образования)</a:t>
            </a:r>
            <a:br>
              <a:rPr lang="ru-RU" sz="1600" b="0" cap="non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0" cap="none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ФОП </a:t>
            </a:r>
            <a:r>
              <a:rPr lang="ru-RU" sz="1600" b="0" cap="non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(Приказ Министерства просвещения Российской Федерации от 25.11.2022 № 1028 "Об утверждении федеральной образовательной программы дошкольного образования"(Зарегистрирован 28.12.2022 № 71847)</a:t>
            </a:r>
            <a:br>
              <a:rPr lang="ru-RU" sz="1600" b="0" cap="non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0" cap="none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600" b="0" cap="none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sz="1600" b="0" cap="none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учетом нормативных правовых актов, содержащих обязательные требования к условиям организации дошкольного образования, а также </a:t>
            </a:r>
            <a:r>
              <a:rPr lang="ru-RU" sz="1600" b="0" cap="non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федеральными, региональными, муниципальными и институциональными нормативными документами и локальными нормативными актами</a:t>
            </a:r>
            <a:r>
              <a:rPr lang="ru-RU" sz="1600" b="0" cap="non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ru-RU" sz="1600" b="0" cap="non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cap="non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https://dou-kompens4.nubex.ru/sveden/education/</a:t>
            </a:r>
            <a:endParaRPr lang="ru-RU" sz="1600" b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692696"/>
            <a:ext cx="7848872" cy="1656184"/>
          </a:xfrm>
        </p:spPr>
        <p:txBody>
          <a:bodyPr>
            <a:normAutofit/>
          </a:bodyPr>
          <a:lstStyle/>
          <a:p>
            <a:pPr lvl="0" algn="ctr" defTabSz="457200">
              <a:spcBef>
                <a:spcPts val="0"/>
              </a:spcBef>
            </a:pP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</a:t>
            </a:r>
          </a:p>
          <a:p>
            <a:pPr lvl="0" algn="ctr" defTabSz="457200">
              <a:spcBef>
                <a:spcPts val="0"/>
              </a:spcBef>
            </a:pP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образовательного учреждения – </a:t>
            </a:r>
          </a:p>
          <a:p>
            <a:pPr lvl="0" algn="ctr" defTabSz="457200">
              <a:spcBef>
                <a:spcPts val="0"/>
              </a:spcBef>
            </a:pPr>
            <a:r>
              <a:rPr lang="ru-RU" alt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локальный нормативный акт, определяющий содержание дошкольного образования в дошкольном образовательном учреждении </a:t>
            </a:r>
            <a:endParaRPr lang="ru-RU" alt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923802"/>
            <a:ext cx="8640960" cy="3521422"/>
          </a:xfrm>
        </p:spPr>
        <p:txBody>
          <a:bodyPr>
            <a:normAutofit/>
          </a:bodyPr>
          <a:lstStyle/>
          <a:p>
            <a:pPr lvl="0" algn="l" defTabSz="457200">
              <a:spcBef>
                <a:spcPts val="0"/>
              </a:spcBef>
            </a:pPr>
            <a:r>
              <a:rPr lang="ru-RU" altLang="ru-RU" sz="1800" b="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обучение </a:t>
            </a:r>
            <a:r>
              <a:rPr lang="ru-RU" altLang="ru-RU" sz="1800" b="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воспитание ребёнка дошкольного возраста как гражданина Российской Федерации, формирование основ его гражданской и культурной идентичности на соответствующем его возрасту содержании доступными средствами; </a:t>
            </a:r>
            <a:br>
              <a:rPr lang="ru-RU" altLang="ru-RU" sz="1800" b="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</a:t>
            </a:r>
            <a:r>
              <a:rPr lang="ru-RU" altLang="ru-RU" sz="1800" b="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единого ядра содержания дошкольного образования (далее – ДО), ориентированного на приобщение детей к традиционным </a:t>
            </a:r>
            <a:r>
              <a:rPr lang="ru-RU" altLang="ru-RU" sz="1800" b="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 - нравственным </a:t>
            </a:r>
            <a:r>
              <a:rPr lang="ru-RU" altLang="ru-RU" sz="1800" b="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социокультурным ценностям российского народа, воспитание подрастающего поколения как знающего и уважающего историю и культуру своей семьи, большой и малой Родины; </a:t>
            </a:r>
            <a:r>
              <a:rPr lang="ru-RU" altLang="ru-RU" sz="1800" b="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</a:t>
            </a:r>
            <a:r>
              <a:rPr lang="ru-RU" altLang="ru-RU" sz="1800" b="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единого федерального образовательного пространства воспитания и обучения детей от рождения до поступления в общеобразовательную организацию, обеспечивающего ребёнку и его родителям (законным представителям) равные, качественные условия ДО, вне зависимости от места проживания.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624" y="692696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</a:t>
            </a:r>
            <a:r>
              <a:rPr lang="ru-RU" alt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реализовать несколько основополагающих функций дошкольного уровня образования: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380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70602349"/>
              </p:ext>
            </p:extLst>
          </p:nvPr>
        </p:nvGraphicFramePr>
        <p:xfrm>
          <a:off x="395536" y="404664"/>
          <a:ext cx="8352928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997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993331806"/>
              </p:ext>
            </p:extLst>
          </p:nvPr>
        </p:nvGraphicFramePr>
        <p:xfrm>
          <a:off x="179512" y="794321"/>
          <a:ext cx="8784976" cy="5803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51520" y="332656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Часть, формируемая участниками 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образовательных отношений: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29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3" y="404665"/>
            <a:ext cx="7955160" cy="1080119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</a:pP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4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lang="ru-RU" sz="4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разностороннее 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ребёнка в период дошкольного детства с учётом возрастных и индивидуальных особенностей на основе духовно-нравственных ценностей российского народа, исторических и национально-культурных традиций.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1800" y="1531531"/>
            <a:ext cx="3312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938722584"/>
              </p:ext>
            </p:extLst>
          </p:nvPr>
        </p:nvGraphicFramePr>
        <p:xfrm>
          <a:off x="827584" y="1988840"/>
          <a:ext cx="7848872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810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260648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образовательной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образования (ОП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ДО) включает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972584902"/>
              </p:ext>
            </p:extLst>
          </p:nvPr>
        </p:nvGraphicFramePr>
        <p:xfrm>
          <a:off x="323528" y="1124744"/>
          <a:ext cx="864096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35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обучения и воспитания – образовательные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5" name="Picture 7" descr="C:\Users\User\Desktop\Алфавит\214f6c05-e84d-58bb-b03a-142252b75889.jf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79" y="1268759"/>
            <a:ext cx="2485750" cy="231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User\Desktop\Алфавит\spo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350" y="3582308"/>
            <a:ext cx="3149656" cy="243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User\Desktop\Алфавит\0d8e2f05-79b0-5f51-a5f1-4ed7c2e396ff.jf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172" y="1624359"/>
            <a:ext cx="3288104" cy="205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User\Desktop\Алфавит\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816772"/>
            <a:ext cx="2698702" cy="197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9122" y="3314601"/>
            <a:ext cx="2338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8224" y="3084550"/>
            <a:ext cx="2295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3617" y="3259142"/>
            <a:ext cx="2397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 – эстетическое развитие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61" name="Picture 13" descr="C:\Users\User\Desktop\Алфавит\1676462849_gas-kvas-com-p-pedagogi-issledovateli-detskogo-risunka-1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068" y="914621"/>
            <a:ext cx="2751780" cy="2285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54229" y="5559623"/>
            <a:ext cx="2816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– коммуникативное развитие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8144" y="5639913"/>
            <a:ext cx="2406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44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340768"/>
            <a:ext cx="86409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540385" algn="ctr" defTabSz="457200">
              <a:tabLst>
                <a:tab pos="9017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 деятельность в ДОУ включает:</a:t>
            </a:r>
            <a:endParaRPr lang="ru-RU" sz="2000" b="1" dirty="0">
              <a:solidFill>
                <a:srgbClr val="C00000"/>
              </a:solidFill>
              <a:latin typeface="Century Gothic"/>
              <a:ea typeface="Times New Roman" panose="02020603050405020304" pitchFamily="18" charset="0"/>
            </a:endParaRPr>
          </a:p>
          <a:p>
            <a:pPr lvl="0" indent="540385" algn="just" defTabSz="457200">
              <a:tabLst>
                <a:tab pos="90170" algn="l"/>
              </a:tabLst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образовательную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деятельность, осуществляемую в процессе организации различных видов детской деятельности;</a:t>
            </a:r>
            <a:endParaRPr lang="ru-RU" sz="1200" dirty="0">
              <a:solidFill>
                <a:prstClr val="black"/>
              </a:solidFill>
              <a:latin typeface="Century Gothic"/>
              <a:ea typeface="Times New Roman" panose="02020603050405020304" pitchFamily="18" charset="0"/>
            </a:endParaRPr>
          </a:p>
          <a:p>
            <a:pPr lvl="0" indent="540385" algn="just" defTabSz="457200">
              <a:tabLst>
                <a:tab pos="90170" algn="l"/>
              </a:tabLst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образовательную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деятельность, осуществляемую в ходе режимных процессов;</a:t>
            </a:r>
            <a:endParaRPr lang="ru-RU" sz="1200" dirty="0">
              <a:solidFill>
                <a:prstClr val="black"/>
              </a:solidFill>
              <a:latin typeface="Century Gothic"/>
              <a:ea typeface="Times New Roman" panose="02020603050405020304" pitchFamily="18" charset="0"/>
            </a:endParaRPr>
          </a:p>
          <a:p>
            <a:pPr lvl="0" indent="540385" algn="just" defTabSz="457200">
              <a:tabLst>
                <a:tab pos="90170" algn="l"/>
              </a:tabLst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самостоятельную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деятельность детей;</a:t>
            </a:r>
            <a:endParaRPr lang="ru-RU" sz="1200" dirty="0">
              <a:solidFill>
                <a:prstClr val="black"/>
              </a:solidFill>
              <a:latin typeface="Century Gothic"/>
              <a:ea typeface="Times New Roman" panose="02020603050405020304" pitchFamily="18" charset="0"/>
            </a:endParaRPr>
          </a:p>
          <a:p>
            <a:pPr lvl="0" indent="540385" algn="just" defTabSz="457200">
              <a:tabLst>
                <a:tab pos="90170" algn="l"/>
              </a:tabLst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взаимодействие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семьями детей по реализации образовательной программы ДО (п.24.1. ФОП ДО).</a:t>
            </a:r>
            <a:endParaRPr lang="ru-RU" sz="1200" dirty="0">
              <a:solidFill>
                <a:prstClr val="black"/>
              </a:solidFill>
              <a:latin typeface="Century Gothic"/>
              <a:ea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4077072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540385" algn="just" defTabSz="457200">
              <a:tabLst>
                <a:tab pos="9017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 культурным практикам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относят игровую, продуктивную, познавательно-исследовательскую, коммуникативную практики, чтение художественной литературы (п.24.19. ФОП ДО)</a:t>
            </a:r>
            <a:endParaRPr lang="ru-RU" sz="1200" dirty="0">
              <a:solidFill>
                <a:prstClr val="black"/>
              </a:solidFill>
              <a:latin typeface="Century Gothic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User\Desktop\Алфавит\Money-save-make-more-ic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61048"/>
            <a:ext cx="1917800" cy="135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325272232"/>
              </p:ext>
            </p:extLst>
          </p:nvPr>
        </p:nvGraphicFramePr>
        <p:xfrm>
          <a:off x="179512" y="188640"/>
          <a:ext cx="8664624" cy="6352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 descr="C:\Users\User\Desktop\Алфавит\427b8ba6f3872a0e0bc9184503ff627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91604"/>
            <a:ext cx="1745134" cy="1456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Алфавит\maxresdefault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730" y="3429000"/>
            <a:ext cx="2185095" cy="1194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User\Desktop\Алфавит\screen_shot_2020-09-17_at_2.16.15_m.m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07138"/>
            <a:ext cx="2177158" cy="122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Алфавит\materialno_tehnicheskoe_obespechenie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819075"/>
            <a:ext cx="2222266" cy="118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59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Характеристика взаимодействия ДОУ </a:t>
            </a:r>
          </a:p>
          <a:p>
            <a:pPr lvl="0" algn="ctr" defTabSz="457200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с семьями воспитанников</a:t>
            </a:r>
            <a:endParaRPr lang="ru-RU" dirty="0">
              <a:latin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8753" y="1700808"/>
            <a:ext cx="266429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 defTabSz="45720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единства подходов к воспитанию и обучению детей в условиях ДОО и семьи; повышение воспитательного потенциала семьи.</a:t>
            </a:r>
          </a:p>
          <a:p>
            <a:pPr marL="285750" lvl="0" indent="-285750" algn="just" defTabSz="45720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психолого-педагогической поддержки семьи и повышение компетентности родителей в вопросах образования, охраны и укрепления здоровья детей младенческого, раннего и дошкольного возраста.</a:t>
            </a: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483861" y="4193798"/>
            <a:ext cx="2646817" cy="576064"/>
          </a:xfrm>
          <a:prstGeom prst="horizontalScroll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Принципы взаимодействия:</a:t>
            </a:r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539552" y="1196752"/>
            <a:ext cx="2520280" cy="504056"/>
          </a:xfrm>
          <a:prstGeom prst="horizontalScroll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 взаимодействия:</a:t>
            </a:r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4941168"/>
            <a:ext cx="2520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 defTabSz="45720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Приоритет семьи в воспитании, обучении и развитии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ребенка.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 defTabSz="45720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Открытость.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 defTabSz="45720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Индивидуально-дифференцированный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подход.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 defTabSz="457200">
              <a:buFont typeface="Wingdings" panose="05000000000000000000" pitchFamily="2" charset="2"/>
              <a:buChar char="ü"/>
            </a:pPr>
            <a:r>
              <a:rPr lang="ru-RU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Возрастосообразность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4110089" y="1160748"/>
            <a:ext cx="4680520" cy="576064"/>
          </a:xfrm>
          <a:prstGeom prst="horizontalScroll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взаимодействия: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82097" y="2060848"/>
            <a:ext cx="453650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 defTabSz="45720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Информирование родителей и общественности относительно целей дошкольного образования, общих для всего образовательного пространства РФ, о мерах господдержки семьям, имеющим детей дошкольного возраста, а также об образовательной программе, реализуемой в ДОО.</a:t>
            </a:r>
          </a:p>
          <a:p>
            <a:pPr marL="285750" lvl="0" indent="-285750" algn="just" defTabSz="45720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Просвещение родителей, повышение их правовой, психолого-педагогической компетентности в вопросах охраны и укрепления здоровья, развития и образования детей.</a:t>
            </a:r>
          </a:p>
          <a:p>
            <a:pPr marL="285750" lvl="0" indent="-285750" algn="just" defTabSz="45720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условий для развития ответственного и осознанного 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родительства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как базовой основы благополучия семьи.</a:t>
            </a:r>
          </a:p>
          <a:p>
            <a:pPr marL="285750" lvl="0" indent="-285750" algn="just" defTabSz="45720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Построение взаимодействия в форме сотрудничества и установления партнерских отношений с родителями детей младенческого, раннего и дошкольного возраста для решения образовательных задач.</a:t>
            </a:r>
          </a:p>
          <a:p>
            <a:pPr marL="285750" lvl="0" indent="-285750" algn="just" defTabSz="45720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Вовлечение родителей в образовательный процесс.</a:t>
            </a:r>
          </a:p>
        </p:txBody>
      </p:sp>
    </p:spTree>
    <p:extLst>
      <p:ext uri="{BB962C8B-B14F-4D97-AF65-F5344CB8AC3E}">
        <p14:creationId xmlns:p14="http://schemas.microsoft.com/office/powerpoint/2010/main" val="271964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433246746"/>
              </p:ext>
            </p:extLst>
          </p:nvPr>
        </p:nvGraphicFramePr>
        <p:xfrm>
          <a:off x="323528" y="188640"/>
          <a:ext cx="8496944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528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980728"/>
            <a:ext cx="86409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воспитания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</a:t>
            </a: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ФОП ДО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требований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закона № 304-ФЗ от 31.07.2020 «О внесении изменений в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«Об образовании в Российской Федерации» по вопросам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 обучающихся»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Плана мероприятий по реализации в 2021-2025 годах Стратегии развития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 в Российской Федерации на период до 2025 года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учетом региональной специфики реализации Программы развития воспитания в Ленинградской области до 2025 года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отражает интересы и запросы участников образовательных отношений: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ребенка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признавая приоритетную роль его личностного развития на основе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возрастных и индивидуальных особенностей, интересов 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потребностей;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родителей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(законных представителей) и значимых для ребенка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взрослых;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государства и общества.</a:t>
            </a:r>
            <a:r>
              <a:rPr lang="ru-RU" dirty="0">
                <a:solidFill>
                  <a:srgbClr val="000000"/>
                </a:solidFill>
              </a:rPr>
              <a:t/>
            </a:r>
            <a:br>
              <a:rPr lang="ru-RU" dirty="0">
                <a:solidFill>
                  <a:srgbClr val="000000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876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06106"/>
            <a:ext cx="8640960" cy="5965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цель воспитания в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ДОУ</a:t>
            </a:r>
          </a:p>
          <a:p>
            <a:pPr lvl="0" algn="ctr" defTabSz="457200">
              <a:lnSpc>
                <a:spcPct val="107000"/>
              </a:lnSpc>
              <a:spcAft>
                <a:spcPts val="800"/>
              </a:spcAf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личностное развитие каждого ребенка с учетом его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индивидуальности и создание условий для позитивной социализации детей на основе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традиционных ценностей российского общества, что предполагает: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defTabSz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первоначальных представлений о традиционных ценностях российского народа,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приемлемых нормах и правилах поведения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lvl="0" indent="-285750" defTabSz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ценностного отношения к окружающему миру (природному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социокультурному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другим людям,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себе;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defTabSz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первичного опыта деятельности и поведения в соответствии с традиционными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ценностями, принятыми в обществе нормами и правилами (п..29.2.1.1 ФОП ДО)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57200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воспитания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defTabSz="457200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содействовать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личности , основанному на принятых в обществе представлениях о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добре и зле, должном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недопустимом;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способствовать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становлению нравственности , основанной на духовных отечественных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традициях, внутренней установке личности поступать согласно своей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совести;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создавать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для развития и реализации личностного потенциала ребенка, его готовности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творческому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самовыражению и саморазвитию,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самовоспитанию;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осуществлять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</a:rPr>
              <a:t>поддержку позитивной социализации ребенка посредством проектирования и принятия уклада, воспитывающей среды, создание воспитывающих общностей. (п.29.2.1.2 ФОП ДО).</a:t>
            </a:r>
            <a:endParaRPr lang="ru-RU" dirty="0">
              <a:solidFill>
                <a:prstClr val="black"/>
              </a:solidFill>
              <a:latin typeface="Century Gothic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56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568952" cy="2199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algn="ctr" defTabSz="457200">
              <a:lnSpc>
                <a:spcPct val="107000"/>
              </a:lnSpc>
              <a:spcAft>
                <a:spcPts val="800"/>
              </a:spcAft>
            </a:pPr>
            <a:r>
              <a:rPr lang="ru-RU" sz="1600" b="1" kern="50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Направления воспитания</a:t>
            </a:r>
            <a:endParaRPr lang="ru-RU" sz="1600" kern="50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57200" lvl="0" algn="just" defTabSz="457200">
              <a:lnSpc>
                <a:spcPct val="107000"/>
              </a:lnSpc>
            </a:pPr>
            <a:r>
              <a:rPr lang="ru-RU" sz="1600" kern="5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ru-RU" sz="1600" kern="50" dirty="0" smtClean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Патриотическое </a:t>
            </a:r>
            <a:r>
              <a:rPr lang="ru-RU" sz="1600" kern="5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направление воспитания</a:t>
            </a:r>
          </a:p>
          <a:p>
            <a:pPr marL="228600" lvl="0" algn="just" defTabSz="45720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Духовно-нравственное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направление воспитания</a:t>
            </a:r>
          </a:p>
          <a:p>
            <a:pPr marL="457200" lvl="0" algn="just" defTabSz="45720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Социальное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направление воспитания</a:t>
            </a:r>
          </a:p>
          <a:p>
            <a:pPr marL="457200" lvl="0" algn="just" defTabSz="45720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Познавательное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направление воспитания</a:t>
            </a:r>
          </a:p>
          <a:p>
            <a:pPr marL="457200" lvl="0" algn="just" defTabSz="45720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Физическое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оздоровительное направление воспитания</a:t>
            </a:r>
          </a:p>
          <a:p>
            <a:pPr marL="457200" lvl="0" algn="just" defTabSz="45720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Трудовое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направление воспитания</a:t>
            </a:r>
          </a:p>
          <a:p>
            <a:pPr marL="457200" lvl="0" algn="just" defTabSz="45720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Эстетическое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направление воспитания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2636912"/>
            <a:ext cx="8568952" cy="2953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Концептуальные положения воспитательной системы ДОУ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defTabSz="457200">
              <a:buFont typeface="Wingdings" panose="05000000000000000000" pitchFamily="2" charset="2"/>
              <a:buChar char="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общей культуры, духовно-нравственных ценностей, развитие физических, интеллектуальных, нравственных, эстетических и личностных качеств, формирование предпосылок учебной деятельности, сохранение и укрепление здоровья воспитанников,</a:t>
            </a:r>
          </a:p>
          <a:p>
            <a:pPr marL="342900" lvl="0" indent="-342900" algn="just" defTabSz="457200">
              <a:buFont typeface="Wingdings" panose="05000000000000000000" pitchFamily="2" charset="2"/>
              <a:buChar char="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комфортных, безопасных условий для  всестороннего развития, воспитания детей, их успешной социализации, </a:t>
            </a:r>
          </a:p>
          <a:p>
            <a:pPr marL="342900" lvl="0" indent="-342900" algn="just" defTabSz="457200">
              <a:buFont typeface="Wingdings" panose="05000000000000000000" pitchFamily="2" charset="2"/>
              <a:buChar char="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сплочение и консолидация коллектива ДОУ, укрепление социальной солидарности, повышение доверия личности, к жизни в России, согражданам, коллегам, обществу, настоящему и будущему малой Родины, Российской Федерации, на основе базовых ценностей Российского гражданского общества и развитие у подрастающего поколения навыков позитивной социализации</a:t>
            </a:r>
          </a:p>
        </p:txBody>
      </p:sp>
    </p:spTree>
    <p:extLst>
      <p:ext uri="{BB962C8B-B14F-4D97-AF65-F5344CB8AC3E}">
        <p14:creationId xmlns:p14="http://schemas.microsoft.com/office/powerpoint/2010/main" val="425524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132856"/>
            <a:ext cx="79208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25.11.2022 N 1028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"Об утверждении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 образовательной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дошкольного образования"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(Зарегистрировано в Минюсте России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28.12.2022 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71847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0" algn="ctr" defTabSz="457200"/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57200"/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mailto:http://publication.pravo.gov.ru/Document/View/0001202212280044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97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7796ba613de5bdf78926fe280a7e14bf060c9"/>
</p:tagLst>
</file>

<file path=ppt/theme/theme1.xml><?xml version="1.0" encoding="utf-8"?>
<a:theme xmlns:a="http://schemas.openxmlformats.org/drawingml/2006/main" name="Тема Office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2236</TotalTime>
  <Words>1075</Words>
  <Application>Microsoft Office PowerPoint</Application>
  <PresentationFormat>Экран (4:3)</PresentationFormat>
  <Paragraphs>128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Краткая презентация  образовательной программы дошкольного образовательного учреждения (ОП ДО)</vt:lpstr>
      <vt:lpstr>Программа разработана на основе:  - ФГОС ДО (Приказом Министерства образования и науки Российской Федерации от 17 октября 2013 г. № 1155 (зарегистрирован Министерством юстиции Российской Федерации 14 ноября 2013 г., регистрационный № 30384), с изменениями, внесенными приказом Министерства просвещения Российской Федерации от 21 января 2019 г. № 31 (зарегистрирован Министерством юстиции Российской Федерации 13 февраля 2019 г., регистрационный № 53776) в федеральном государственном образовательном стандарте дошкольного образования) - ФОП ДО (Приказ Министерства просвещения Российской Федерации от 25.11.2022 № 1028 "Об утверждении федеральной образовательной программы дошкольного образования"(Зарегистрирован 28.12.2022 № 71847) - с учетом нормативных правовых актов, содержащих обязательные требования к условиям организации дошкольного образования, а также в соответствии с федеральными, региональными, муниципальными и институциональными нормативными документами и локальными нормативными актами: https://dou-kompens4.nubex.ru/sveden/education/</vt:lpstr>
      <vt:lpstr>- обучение и воспитание ребёнка дошкольного возраста как гражданина Российской Федерации, формирование основ его гражданской и культурной идентичности на соответствующем его возрасту содержании доступными средствами;  - создание единого ядра содержания дошкольного образования (далее – ДО), ориентированного на приобщение детей к традиционным духовно - нравственным и социокультурным ценностям российского народа, воспитание подрастающего поколения как знающего и уважающего историю и культуру своей семьи, большой и малой Родины;  - создание единого федерального образовательного пространства воспитания и обучения детей от рождения до поступления в общеобразовательную организацию, обеспечивающего ребёнку и его родителям (законным представителям) равные, качественные условия ДО, вне зависимости от места проживания.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Романтика и легкомысленность</dc:title>
  <dc:creator>obstinate</dc:creator>
  <dc:description>Шаблон презентации с сайта https://presentation-creation.ru/</dc:description>
  <cp:lastModifiedBy>User</cp:lastModifiedBy>
  <cp:revision>600</cp:revision>
  <dcterms:created xsi:type="dcterms:W3CDTF">2018-02-25T09:09:03Z</dcterms:created>
  <dcterms:modified xsi:type="dcterms:W3CDTF">2024-10-03T06:52:24Z</dcterms:modified>
</cp:coreProperties>
</file>